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4"/>
  </p:notesMasterIdLst>
  <p:handoutMasterIdLst>
    <p:handoutMasterId r:id="rId35"/>
  </p:handoutMasterIdLst>
  <p:sldIdLst>
    <p:sldId id="781" r:id="rId5"/>
    <p:sldId id="592" r:id="rId6"/>
    <p:sldId id="776" r:id="rId7"/>
    <p:sldId id="784" r:id="rId8"/>
    <p:sldId id="700" r:id="rId9"/>
    <p:sldId id="785" r:id="rId10"/>
    <p:sldId id="702" r:id="rId11"/>
    <p:sldId id="770" r:id="rId12"/>
    <p:sldId id="786" r:id="rId13"/>
    <p:sldId id="705" r:id="rId14"/>
    <p:sldId id="707" r:id="rId15"/>
    <p:sldId id="285" r:id="rId16"/>
    <p:sldId id="286" r:id="rId17"/>
    <p:sldId id="744" r:id="rId18"/>
    <p:sldId id="775" r:id="rId19"/>
    <p:sldId id="3530" r:id="rId20"/>
    <p:sldId id="746" r:id="rId21"/>
    <p:sldId id="777" r:id="rId22"/>
    <p:sldId id="771" r:id="rId23"/>
    <p:sldId id="773" r:id="rId24"/>
    <p:sldId id="3527" r:id="rId25"/>
    <p:sldId id="3529" r:id="rId26"/>
    <p:sldId id="3526" r:id="rId27"/>
    <p:sldId id="3525" r:id="rId28"/>
    <p:sldId id="3524" r:id="rId29"/>
    <p:sldId id="710" r:id="rId30"/>
    <p:sldId id="780" r:id="rId31"/>
    <p:sldId id="3523" r:id="rId32"/>
    <p:sldId id="7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81"/>
            <p14:sldId id="592"/>
            <p14:sldId id="776"/>
            <p14:sldId id="784"/>
            <p14:sldId id="700"/>
            <p14:sldId id="785"/>
            <p14:sldId id="702"/>
            <p14:sldId id="770"/>
            <p14:sldId id="786"/>
            <p14:sldId id="705"/>
            <p14:sldId id="707"/>
            <p14:sldId id="285"/>
            <p14:sldId id="286"/>
            <p14:sldId id="744"/>
            <p14:sldId id="775"/>
            <p14:sldId id="3530"/>
            <p14:sldId id="746"/>
            <p14:sldId id="777"/>
            <p14:sldId id="771"/>
            <p14:sldId id="773"/>
            <p14:sldId id="3527"/>
            <p14:sldId id="3529"/>
            <p14:sldId id="3526"/>
            <p14:sldId id="3525"/>
            <p14:sldId id="3524"/>
            <p14:sldId id="710"/>
            <p14:sldId id="780"/>
            <p14:sldId id="3523"/>
            <p14:sldId id="7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79"/>
    <a:srgbClr val="000032"/>
    <a:srgbClr val="000000"/>
    <a:srgbClr val="1D60D6"/>
    <a:srgbClr val="FFFF96"/>
    <a:srgbClr val="FFFF00"/>
    <a:srgbClr val="8F64F3"/>
    <a:srgbClr val="966FF3"/>
    <a:srgbClr val="A67FFF"/>
    <a:srgbClr val="69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616DF-5CA2-584F-9C2A-0042F3C7F9B1}" v="37" dt="2020-06-12T00:24:27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3" autoAdjust="0"/>
    <p:restoredTop sz="94422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760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Ekenes" userId="64b16a42-4d78-4728-8ef7-2a2b238e9027" providerId="ADAL" clId="{3CB616DF-5CA2-584F-9C2A-0042F3C7F9B1}"/>
    <pc:docChg chg="undo redo custSel addSld delSld modSld sldOrd modSection">
      <pc:chgData name="Kristian Ekenes" userId="64b16a42-4d78-4728-8ef7-2a2b238e9027" providerId="ADAL" clId="{3CB616DF-5CA2-584F-9C2A-0042F3C7F9B1}" dt="2020-06-12T00:24:55.579" v="828" actId="478"/>
      <pc:docMkLst>
        <pc:docMk/>
      </pc:docMkLst>
      <pc:sldChg chg="addSp delSp modSp delAnim modAnim">
        <pc:chgData name="Kristian Ekenes" userId="64b16a42-4d78-4728-8ef7-2a2b238e9027" providerId="ADAL" clId="{3CB616DF-5CA2-584F-9C2A-0042F3C7F9B1}" dt="2020-06-11T23:36:12.766" v="419"/>
        <pc:sldMkLst>
          <pc:docMk/>
          <pc:sldMk cId="2344044971" sldId="700"/>
        </pc:sldMkLst>
        <pc:picChg chg="del">
          <ac:chgData name="Kristian Ekenes" userId="64b16a42-4d78-4728-8ef7-2a2b238e9027" providerId="ADAL" clId="{3CB616DF-5CA2-584F-9C2A-0042F3C7F9B1}" dt="2020-06-11T22:41:36.143" v="25" actId="478"/>
          <ac:picMkLst>
            <pc:docMk/>
            <pc:sldMk cId="2344044971" sldId="700"/>
            <ac:picMk id="3" creationId="{999C7D53-8114-8F46-94CC-ADC197B7EAD1}"/>
          </ac:picMkLst>
        </pc:picChg>
        <pc:picChg chg="mod">
          <ac:chgData name="Kristian Ekenes" userId="64b16a42-4d78-4728-8ef7-2a2b238e9027" providerId="ADAL" clId="{3CB616DF-5CA2-584F-9C2A-0042F3C7F9B1}" dt="2020-06-11T22:42:33.148" v="32" actId="14100"/>
          <ac:picMkLst>
            <pc:docMk/>
            <pc:sldMk cId="2344044971" sldId="700"/>
            <ac:picMk id="6" creationId="{6E167659-083A-9F4D-BE35-7AAA7E3B2D4C}"/>
          </ac:picMkLst>
        </pc:picChg>
        <pc:picChg chg="add del mod">
          <ac:chgData name="Kristian Ekenes" userId="64b16a42-4d78-4728-8ef7-2a2b238e9027" providerId="ADAL" clId="{3CB616DF-5CA2-584F-9C2A-0042F3C7F9B1}" dt="2020-06-11T22:41:37.891" v="27"/>
          <ac:picMkLst>
            <pc:docMk/>
            <pc:sldMk cId="2344044971" sldId="700"/>
            <ac:picMk id="13" creationId="{D53C8A43-93DE-E441-A191-8D9C803C8854}"/>
          </ac:picMkLst>
        </pc:picChg>
        <pc:picChg chg="add mod">
          <ac:chgData name="Kristian Ekenes" userId="64b16a42-4d78-4728-8ef7-2a2b238e9027" providerId="ADAL" clId="{3CB616DF-5CA2-584F-9C2A-0042F3C7F9B1}" dt="2020-06-11T22:42:42.652" v="34" actId="14100"/>
          <ac:picMkLst>
            <pc:docMk/>
            <pc:sldMk cId="2344044971" sldId="700"/>
            <ac:picMk id="14" creationId="{E8407D8D-2FEB-F24A-A28A-85775195C4BC}"/>
          </ac:picMkLst>
        </pc:picChg>
        <pc:picChg chg="mod">
          <ac:chgData name="Kristian Ekenes" userId="64b16a42-4d78-4728-8ef7-2a2b238e9027" providerId="ADAL" clId="{3CB616DF-5CA2-584F-9C2A-0042F3C7F9B1}" dt="2020-06-11T22:42:33.148" v="32" actId="14100"/>
          <ac:picMkLst>
            <pc:docMk/>
            <pc:sldMk cId="2344044971" sldId="700"/>
            <ac:picMk id="20" creationId="{7A5C64CA-A9DD-AE46-B211-835E59A4A37A}"/>
          </ac:picMkLst>
        </pc:picChg>
        <pc:picChg chg="mod">
          <ac:chgData name="Kristian Ekenes" userId="64b16a42-4d78-4728-8ef7-2a2b238e9027" providerId="ADAL" clId="{3CB616DF-5CA2-584F-9C2A-0042F3C7F9B1}" dt="2020-06-11T22:42:33.148" v="32" actId="14100"/>
          <ac:picMkLst>
            <pc:docMk/>
            <pc:sldMk cId="2344044971" sldId="700"/>
            <ac:picMk id="22" creationId="{79B3F560-3A61-A346-9FF5-1235B4C5D525}"/>
          </ac:picMkLst>
        </pc:picChg>
        <pc:picChg chg="mod">
          <ac:chgData name="Kristian Ekenes" userId="64b16a42-4d78-4728-8ef7-2a2b238e9027" providerId="ADAL" clId="{3CB616DF-5CA2-584F-9C2A-0042F3C7F9B1}" dt="2020-06-11T22:42:33.148" v="32" actId="14100"/>
          <ac:picMkLst>
            <pc:docMk/>
            <pc:sldMk cId="2344044971" sldId="700"/>
            <ac:picMk id="24" creationId="{FDD1A7F7-763B-0948-AFEE-6231B95F6C44}"/>
          </ac:picMkLst>
        </pc:picChg>
      </pc:sldChg>
      <pc:sldChg chg="modSp">
        <pc:chgData name="Kristian Ekenes" userId="64b16a42-4d78-4728-8ef7-2a2b238e9027" providerId="ADAL" clId="{3CB616DF-5CA2-584F-9C2A-0042F3C7F9B1}" dt="2020-06-12T00:24:27.891" v="826" actId="207"/>
        <pc:sldMkLst>
          <pc:docMk/>
          <pc:sldMk cId="1269874143" sldId="702"/>
        </pc:sldMkLst>
        <pc:spChg chg="mod">
          <ac:chgData name="Kristian Ekenes" userId="64b16a42-4d78-4728-8ef7-2a2b238e9027" providerId="ADAL" clId="{3CB616DF-5CA2-584F-9C2A-0042F3C7F9B1}" dt="2020-06-12T00:24:27.891" v="826" actId="207"/>
          <ac:spMkLst>
            <pc:docMk/>
            <pc:sldMk cId="1269874143" sldId="702"/>
            <ac:spMk id="10" creationId="{0E019128-FA60-B341-8965-700B0986B4CF}"/>
          </ac:spMkLst>
        </pc:spChg>
      </pc:sldChg>
      <pc:sldChg chg="addSp modSp">
        <pc:chgData name="Kristian Ekenes" userId="64b16a42-4d78-4728-8ef7-2a2b238e9027" providerId="ADAL" clId="{3CB616DF-5CA2-584F-9C2A-0042F3C7F9B1}" dt="2020-06-11T23:48:10.778" v="510" actId="1076"/>
        <pc:sldMkLst>
          <pc:docMk/>
          <pc:sldMk cId="2175146009" sldId="705"/>
        </pc:sldMkLst>
        <pc:spChg chg="mod">
          <ac:chgData name="Kristian Ekenes" userId="64b16a42-4d78-4728-8ef7-2a2b238e9027" providerId="ADAL" clId="{3CB616DF-5CA2-584F-9C2A-0042F3C7F9B1}" dt="2020-06-11T23:46:00.451" v="432" actId="1076"/>
          <ac:spMkLst>
            <pc:docMk/>
            <pc:sldMk cId="2175146009" sldId="705"/>
            <ac:spMk id="8" creationId="{8256CF48-3239-EA47-AAD6-ADD4DD4F9D27}"/>
          </ac:spMkLst>
        </pc:spChg>
        <pc:spChg chg="mod">
          <ac:chgData name="Kristian Ekenes" userId="64b16a42-4d78-4728-8ef7-2a2b238e9027" providerId="ADAL" clId="{3CB616DF-5CA2-584F-9C2A-0042F3C7F9B1}" dt="2020-06-11T23:47:36.065" v="507" actId="1076"/>
          <ac:spMkLst>
            <pc:docMk/>
            <pc:sldMk cId="2175146009" sldId="705"/>
            <ac:spMk id="10" creationId="{5504A86D-08F8-FC49-A4B8-8CF62EAE2BD8}"/>
          </ac:spMkLst>
        </pc:spChg>
        <pc:spChg chg="mod">
          <ac:chgData name="Kristian Ekenes" userId="64b16a42-4d78-4728-8ef7-2a2b238e9027" providerId="ADAL" clId="{3CB616DF-5CA2-584F-9C2A-0042F3C7F9B1}" dt="2020-06-11T23:46:29.306" v="448" actId="1076"/>
          <ac:spMkLst>
            <pc:docMk/>
            <pc:sldMk cId="2175146009" sldId="705"/>
            <ac:spMk id="11" creationId="{73E5B952-B5CD-4F4C-BCD8-71814622A09A}"/>
          </ac:spMkLst>
        </pc:spChg>
        <pc:spChg chg="add mod">
          <ac:chgData name="Kristian Ekenes" userId="64b16a42-4d78-4728-8ef7-2a2b238e9027" providerId="ADAL" clId="{3CB616DF-5CA2-584F-9C2A-0042F3C7F9B1}" dt="2020-06-11T23:47:30.969" v="505" actId="1076"/>
          <ac:spMkLst>
            <pc:docMk/>
            <pc:sldMk cId="2175146009" sldId="705"/>
            <ac:spMk id="16" creationId="{93220F9E-6B8D-494E-87B8-B77437251405}"/>
          </ac:spMkLst>
        </pc:spChg>
        <pc:spChg chg="mod">
          <ac:chgData name="Kristian Ekenes" userId="64b16a42-4d78-4728-8ef7-2a2b238e9027" providerId="ADAL" clId="{3CB616DF-5CA2-584F-9C2A-0042F3C7F9B1}" dt="2020-06-11T23:47:02.505" v="465" actId="1076"/>
          <ac:spMkLst>
            <pc:docMk/>
            <pc:sldMk cId="2175146009" sldId="705"/>
            <ac:spMk id="42" creationId="{01AE22FB-6BDD-124D-9312-DCBCAFDA2195}"/>
          </ac:spMkLst>
        </pc:spChg>
        <pc:grpChg chg="mod">
          <ac:chgData name="Kristian Ekenes" userId="64b16a42-4d78-4728-8ef7-2a2b238e9027" providerId="ADAL" clId="{3CB616DF-5CA2-584F-9C2A-0042F3C7F9B1}" dt="2020-06-11T23:47:24.936" v="502" actId="1076"/>
          <ac:grpSpMkLst>
            <pc:docMk/>
            <pc:sldMk cId="2175146009" sldId="705"/>
            <ac:grpSpMk id="36" creationId="{948CB4FE-5C42-624D-9AB0-DAC8CE4EE953}"/>
          </ac:grpSpMkLst>
        </pc:grpChg>
        <pc:picChg chg="mod">
          <ac:chgData name="Kristian Ekenes" userId="64b16a42-4d78-4728-8ef7-2a2b238e9027" providerId="ADAL" clId="{3CB616DF-5CA2-584F-9C2A-0042F3C7F9B1}" dt="2020-06-11T23:46:25.310" v="446" actId="14100"/>
          <ac:picMkLst>
            <pc:docMk/>
            <pc:sldMk cId="2175146009" sldId="705"/>
            <ac:picMk id="3" creationId="{9548809C-5319-594E-8197-C1D7C147B855}"/>
          </ac:picMkLst>
        </pc:picChg>
        <pc:picChg chg="mod">
          <ac:chgData name="Kristian Ekenes" userId="64b16a42-4d78-4728-8ef7-2a2b238e9027" providerId="ADAL" clId="{3CB616DF-5CA2-584F-9C2A-0042F3C7F9B1}" dt="2020-06-11T23:48:10.778" v="510" actId="1076"/>
          <ac:picMkLst>
            <pc:docMk/>
            <pc:sldMk cId="2175146009" sldId="705"/>
            <ac:picMk id="6" creationId="{52B54576-DF0F-E14B-8878-C09DF7B8126C}"/>
          </ac:picMkLst>
        </pc:picChg>
        <pc:picChg chg="mod">
          <ac:chgData name="Kristian Ekenes" userId="64b16a42-4d78-4728-8ef7-2a2b238e9027" providerId="ADAL" clId="{3CB616DF-5CA2-584F-9C2A-0042F3C7F9B1}" dt="2020-06-11T23:45:57.705" v="431" actId="1076"/>
          <ac:picMkLst>
            <pc:docMk/>
            <pc:sldMk cId="2175146009" sldId="705"/>
            <ac:picMk id="20" creationId="{A9ADD874-CAD3-B449-A884-A0E1FD9842DA}"/>
          </ac:picMkLst>
        </pc:picChg>
        <pc:picChg chg="mod">
          <ac:chgData name="Kristian Ekenes" userId="64b16a42-4d78-4728-8ef7-2a2b238e9027" providerId="ADAL" clId="{3CB616DF-5CA2-584F-9C2A-0042F3C7F9B1}" dt="2020-06-11T23:46:59.930" v="464" actId="1076"/>
          <ac:picMkLst>
            <pc:docMk/>
            <pc:sldMk cId="2175146009" sldId="705"/>
            <ac:picMk id="41" creationId="{96B5FB09-486E-1F44-99AA-A2DCFB7AE7B9}"/>
          </ac:picMkLst>
        </pc:picChg>
        <pc:picChg chg="mod">
          <ac:chgData name="Kristian Ekenes" userId="64b16a42-4d78-4728-8ef7-2a2b238e9027" providerId="ADAL" clId="{3CB616DF-5CA2-584F-9C2A-0042F3C7F9B1}" dt="2020-06-11T23:47:28.582" v="504" actId="1076"/>
          <ac:picMkLst>
            <pc:docMk/>
            <pc:sldMk cId="2175146009" sldId="705"/>
            <ac:picMk id="45" creationId="{2406EE1C-3255-4847-9FB8-F28A1AF0FF75}"/>
          </ac:picMkLst>
        </pc:picChg>
      </pc:sldChg>
      <pc:sldChg chg="modSp">
        <pc:chgData name="Kristian Ekenes" userId="64b16a42-4d78-4728-8ef7-2a2b238e9027" providerId="ADAL" clId="{3CB616DF-5CA2-584F-9C2A-0042F3C7F9B1}" dt="2020-06-11T23:48:29.341" v="514" actId="115"/>
        <pc:sldMkLst>
          <pc:docMk/>
          <pc:sldMk cId="1185574311" sldId="707"/>
        </pc:sldMkLst>
        <pc:spChg chg="mod">
          <ac:chgData name="Kristian Ekenes" userId="64b16a42-4d78-4728-8ef7-2a2b238e9027" providerId="ADAL" clId="{3CB616DF-5CA2-584F-9C2A-0042F3C7F9B1}" dt="2020-06-11T23:48:29.341" v="514" actId="115"/>
          <ac:spMkLst>
            <pc:docMk/>
            <pc:sldMk cId="1185574311" sldId="707"/>
            <ac:spMk id="11" creationId="{CD5DCCBD-DE2A-3249-A5EB-EEEC7150E1FE}"/>
          </ac:spMkLst>
        </pc:spChg>
      </pc:sldChg>
      <pc:sldChg chg="ord">
        <pc:chgData name="Kristian Ekenes" userId="64b16a42-4d78-4728-8ef7-2a2b238e9027" providerId="ADAL" clId="{3CB616DF-5CA2-584F-9C2A-0042F3C7F9B1}" dt="2020-06-11T23:40:53.216" v="420"/>
        <pc:sldMkLst>
          <pc:docMk/>
          <pc:sldMk cId="1373608237" sldId="744"/>
        </pc:sldMkLst>
      </pc:sldChg>
      <pc:sldChg chg="modSp ord">
        <pc:chgData name="Kristian Ekenes" userId="64b16a42-4d78-4728-8ef7-2a2b238e9027" providerId="ADAL" clId="{3CB616DF-5CA2-584F-9C2A-0042F3C7F9B1}" dt="2020-06-12T00:24:18.822" v="825" actId="207"/>
        <pc:sldMkLst>
          <pc:docMk/>
          <pc:sldMk cId="2708721550" sldId="746"/>
        </pc:sldMkLst>
        <pc:spChg chg="mod">
          <ac:chgData name="Kristian Ekenes" userId="64b16a42-4d78-4728-8ef7-2a2b238e9027" providerId="ADAL" clId="{3CB616DF-5CA2-584F-9C2A-0042F3C7F9B1}" dt="2020-06-12T00:24:18.822" v="825" actId="207"/>
          <ac:spMkLst>
            <pc:docMk/>
            <pc:sldMk cId="2708721550" sldId="746"/>
            <ac:spMk id="3" creationId="{1F486C27-C58F-F940-8873-322607C1B135}"/>
          </ac:spMkLst>
        </pc:spChg>
      </pc:sldChg>
      <pc:sldChg chg="modSp ord">
        <pc:chgData name="Kristian Ekenes" userId="64b16a42-4d78-4728-8ef7-2a2b238e9027" providerId="ADAL" clId="{3CB616DF-5CA2-584F-9C2A-0042F3C7F9B1}" dt="2020-06-12T00:24:11.937" v="823" actId="207"/>
        <pc:sldMkLst>
          <pc:docMk/>
          <pc:sldMk cId="2193047445" sldId="771"/>
        </pc:sldMkLst>
        <pc:spChg chg="mod">
          <ac:chgData name="Kristian Ekenes" userId="64b16a42-4d78-4728-8ef7-2a2b238e9027" providerId="ADAL" clId="{3CB616DF-5CA2-584F-9C2A-0042F3C7F9B1}" dt="2020-06-12T00:24:11.937" v="823" actId="207"/>
          <ac:spMkLst>
            <pc:docMk/>
            <pc:sldMk cId="2193047445" sldId="771"/>
            <ac:spMk id="2" creationId="{AB869D0E-B48A-F94F-A774-126EE604A608}"/>
          </ac:spMkLst>
        </pc:spChg>
      </pc:sldChg>
      <pc:sldChg chg="modSp ord">
        <pc:chgData name="Kristian Ekenes" userId="64b16a42-4d78-4728-8ef7-2a2b238e9027" providerId="ADAL" clId="{3CB616DF-5CA2-584F-9C2A-0042F3C7F9B1}" dt="2020-06-12T00:12:35.595" v="517" actId="1076"/>
        <pc:sldMkLst>
          <pc:docMk/>
          <pc:sldMk cId="1211833133" sldId="773"/>
        </pc:sldMkLst>
        <pc:picChg chg="mod">
          <ac:chgData name="Kristian Ekenes" userId="64b16a42-4d78-4728-8ef7-2a2b238e9027" providerId="ADAL" clId="{3CB616DF-5CA2-584F-9C2A-0042F3C7F9B1}" dt="2020-06-12T00:12:35.595" v="517" actId="1076"/>
          <ac:picMkLst>
            <pc:docMk/>
            <pc:sldMk cId="1211833133" sldId="773"/>
            <ac:picMk id="4" creationId="{7BD13D47-6045-7846-8528-AF7BAB92DC37}"/>
          </ac:picMkLst>
        </pc:picChg>
      </pc:sldChg>
      <pc:sldChg chg="ord">
        <pc:chgData name="Kristian Ekenes" userId="64b16a42-4d78-4728-8ef7-2a2b238e9027" providerId="ADAL" clId="{3CB616DF-5CA2-584F-9C2A-0042F3C7F9B1}" dt="2020-06-11T23:40:53.216" v="420"/>
        <pc:sldMkLst>
          <pc:docMk/>
          <pc:sldMk cId="2037388208" sldId="775"/>
        </pc:sldMkLst>
      </pc:sldChg>
      <pc:sldChg chg="ord">
        <pc:chgData name="Kristian Ekenes" userId="64b16a42-4d78-4728-8ef7-2a2b238e9027" providerId="ADAL" clId="{3CB616DF-5CA2-584F-9C2A-0042F3C7F9B1}" dt="2020-06-11T23:40:53.216" v="420"/>
        <pc:sldMkLst>
          <pc:docMk/>
          <pc:sldMk cId="835379481" sldId="777"/>
        </pc:sldMkLst>
      </pc:sldChg>
      <pc:sldChg chg="modSp">
        <pc:chgData name="Kristian Ekenes" userId="64b16a42-4d78-4728-8ef7-2a2b238e9027" providerId="ADAL" clId="{3CB616DF-5CA2-584F-9C2A-0042F3C7F9B1}" dt="2020-06-11T23:42:36.565" v="422" actId="1076"/>
        <pc:sldMkLst>
          <pc:docMk/>
          <pc:sldMk cId="3900416378" sldId="780"/>
        </pc:sldMkLst>
        <pc:spChg chg="mod">
          <ac:chgData name="Kristian Ekenes" userId="64b16a42-4d78-4728-8ef7-2a2b238e9027" providerId="ADAL" clId="{3CB616DF-5CA2-584F-9C2A-0042F3C7F9B1}" dt="2020-06-11T23:42:36.565" v="422" actId="1076"/>
          <ac:spMkLst>
            <pc:docMk/>
            <pc:sldMk cId="3900416378" sldId="780"/>
            <ac:spMk id="7" creationId="{84FA37AC-8748-7945-ABE6-9401219BDEAB}"/>
          </ac:spMkLst>
        </pc:spChg>
      </pc:sldChg>
      <pc:sldChg chg="del">
        <pc:chgData name="Kristian Ekenes" userId="64b16a42-4d78-4728-8ef7-2a2b238e9027" providerId="ADAL" clId="{3CB616DF-5CA2-584F-9C2A-0042F3C7F9B1}" dt="2020-06-11T23:42:16.200" v="421" actId="2696"/>
        <pc:sldMkLst>
          <pc:docMk/>
          <pc:sldMk cId="1427555883" sldId="782"/>
        </pc:sldMkLst>
      </pc:sldChg>
      <pc:sldChg chg="addSp modSp ord">
        <pc:chgData name="Kristian Ekenes" userId="64b16a42-4d78-4728-8ef7-2a2b238e9027" providerId="ADAL" clId="{3CB616DF-5CA2-584F-9C2A-0042F3C7F9B1}" dt="2020-06-12T00:16:55.478" v="634"/>
        <pc:sldMkLst>
          <pc:docMk/>
          <pc:sldMk cId="1027039055" sldId="3526"/>
        </pc:sldMkLst>
        <pc:spChg chg="mod">
          <ac:chgData name="Kristian Ekenes" userId="64b16a42-4d78-4728-8ef7-2a2b238e9027" providerId="ADAL" clId="{3CB616DF-5CA2-584F-9C2A-0042F3C7F9B1}" dt="2020-06-12T00:14:47.855" v="633" actId="1076"/>
          <ac:spMkLst>
            <pc:docMk/>
            <pc:sldMk cId="1027039055" sldId="3526"/>
            <ac:spMk id="5" creationId="{00000000-0000-0000-0000-000000000000}"/>
          </ac:spMkLst>
        </pc:spChg>
        <pc:spChg chg="add mod">
          <ac:chgData name="Kristian Ekenes" userId="64b16a42-4d78-4728-8ef7-2a2b238e9027" providerId="ADAL" clId="{3CB616DF-5CA2-584F-9C2A-0042F3C7F9B1}" dt="2020-06-12T00:14:47.855" v="633" actId="1076"/>
          <ac:spMkLst>
            <pc:docMk/>
            <pc:sldMk cId="1027039055" sldId="3526"/>
            <ac:spMk id="7" creationId="{A91CBDE7-C395-DF49-893B-F43021B6833D}"/>
          </ac:spMkLst>
        </pc:spChg>
      </pc:sldChg>
      <pc:sldChg chg="addSp delSp modSp">
        <pc:chgData name="Kristian Ekenes" userId="64b16a42-4d78-4728-8ef7-2a2b238e9027" providerId="ADAL" clId="{3CB616DF-5CA2-584F-9C2A-0042F3C7F9B1}" dt="2020-06-12T00:24:55.579" v="828" actId="478"/>
        <pc:sldMkLst>
          <pc:docMk/>
          <pc:sldMk cId="4107367584" sldId="3527"/>
        </pc:sldMkLst>
        <pc:spChg chg="del">
          <ac:chgData name="Kristian Ekenes" userId="64b16a42-4d78-4728-8ef7-2a2b238e9027" providerId="ADAL" clId="{3CB616DF-5CA2-584F-9C2A-0042F3C7F9B1}" dt="2020-06-12T00:24:52.691" v="827" actId="478"/>
          <ac:spMkLst>
            <pc:docMk/>
            <pc:sldMk cId="4107367584" sldId="3527"/>
            <ac:spMk id="3" creationId="{3900A067-10B5-0740-9B8E-094820E2263C}"/>
          </ac:spMkLst>
        </pc:spChg>
        <pc:spChg chg="add del mod">
          <ac:chgData name="Kristian Ekenes" userId="64b16a42-4d78-4728-8ef7-2a2b238e9027" providerId="ADAL" clId="{3CB616DF-5CA2-584F-9C2A-0042F3C7F9B1}" dt="2020-06-12T00:24:55.579" v="828" actId="478"/>
          <ac:spMkLst>
            <pc:docMk/>
            <pc:sldMk cId="4107367584" sldId="3527"/>
            <ac:spMk id="5" creationId="{87DD7659-02FD-BC4D-B2CD-7F85EDEAEE27}"/>
          </ac:spMkLst>
        </pc:spChg>
      </pc:sldChg>
      <pc:sldChg chg="addSp delSp modSp delAnim modAnim">
        <pc:chgData name="Kristian Ekenes" userId="64b16a42-4d78-4728-8ef7-2a2b238e9027" providerId="ADAL" clId="{3CB616DF-5CA2-584F-9C2A-0042F3C7F9B1}" dt="2020-06-11T23:34:25.212" v="418" actId="1076"/>
        <pc:sldMkLst>
          <pc:docMk/>
          <pc:sldMk cId="55714296" sldId="3529"/>
        </pc:sldMkLst>
        <pc:spChg chg="add mod">
          <ac:chgData name="Kristian Ekenes" userId="64b16a42-4d78-4728-8ef7-2a2b238e9027" providerId="ADAL" clId="{3CB616DF-5CA2-584F-9C2A-0042F3C7F9B1}" dt="2020-06-11T23:34:25.212" v="418" actId="1076"/>
          <ac:spMkLst>
            <pc:docMk/>
            <pc:sldMk cId="55714296" sldId="3529"/>
            <ac:spMk id="7" creationId="{C1029796-E54A-F844-A597-FD9F488BBC0D}"/>
          </ac:spMkLst>
        </pc:spChg>
        <pc:spChg chg="mod">
          <ac:chgData name="Kristian Ekenes" userId="64b16a42-4d78-4728-8ef7-2a2b238e9027" providerId="ADAL" clId="{3CB616DF-5CA2-584F-9C2A-0042F3C7F9B1}" dt="2020-06-11T23:15:00.421" v="402" actId="1076"/>
          <ac:spMkLst>
            <pc:docMk/>
            <pc:sldMk cId="55714296" sldId="3529"/>
            <ac:spMk id="8" creationId="{35A2F886-414A-4942-AC4A-049563071C83}"/>
          </ac:spMkLst>
        </pc:spChg>
        <pc:spChg chg="del mod">
          <ac:chgData name="Kristian Ekenes" userId="64b16a42-4d78-4728-8ef7-2a2b238e9027" providerId="ADAL" clId="{3CB616DF-5CA2-584F-9C2A-0042F3C7F9B1}" dt="2020-06-11T23:10:55.749" v="334" actId="478"/>
          <ac:spMkLst>
            <pc:docMk/>
            <pc:sldMk cId="55714296" sldId="3529"/>
            <ac:spMk id="9" creationId="{12D4EBDE-12F8-CB4B-8DE4-0A26D297E674}"/>
          </ac:spMkLst>
        </pc:spChg>
        <pc:spChg chg="del mod">
          <ac:chgData name="Kristian Ekenes" userId="64b16a42-4d78-4728-8ef7-2a2b238e9027" providerId="ADAL" clId="{3CB616DF-5CA2-584F-9C2A-0042F3C7F9B1}" dt="2020-06-11T23:10:58.766" v="336" actId="478"/>
          <ac:spMkLst>
            <pc:docMk/>
            <pc:sldMk cId="55714296" sldId="3529"/>
            <ac:spMk id="13" creationId="{EB17A3B8-3B2C-964D-AC68-F9088D8813D9}"/>
          </ac:spMkLst>
        </pc:spChg>
        <pc:spChg chg="del mod">
          <ac:chgData name="Kristian Ekenes" userId="64b16a42-4d78-4728-8ef7-2a2b238e9027" providerId="ADAL" clId="{3CB616DF-5CA2-584F-9C2A-0042F3C7F9B1}" dt="2020-06-11T23:11:02.005" v="338" actId="478"/>
          <ac:spMkLst>
            <pc:docMk/>
            <pc:sldMk cId="55714296" sldId="3529"/>
            <ac:spMk id="15" creationId="{4E86A3C4-18BF-5B47-8D4E-5E104403EDC5}"/>
          </ac:spMkLst>
        </pc:spChg>
        <pc:spChg chg="del mod">
          <ac:chgData name="Kristian Ekenes" userId="64b16a42-4d78-4728-8ef7-2a2b238e9027" providerId="ADAL" clId="{3CB616DF-5CA2-584F-9C2A-0042F3C7F9B1}" dt="2020-06-11T23:10:57.205" v="335" actId="478"/>
          <ac:spMkLst>
            <pc:docMk/>
            <pc:sldMk cId="55714296" sldId="3529"/>
            <ac:spMk id="16" creationId="{9747FEFA-A8F8-D044-B507-AA71159CD8D2}"/>
          </ac:spMkLst>
        </pc:spChg>
        <pc:spChg chg="del mod">
          <ac:chgData name="Kristian Ekenes" userId="64b16a42-4d78-4728-8ef7-2a2b238e9027" providerId="ADAL" clId="{3CB616DF-5CA2-584F-9C2A-0042F3C7F9B1}" dt="2020-06-11T23:10:53.844" v="333" actId="478"/>
          <ac:spMkLst>
            <pc:docMk/>
            <pc:sldMk cId="55714296" sldId="3529"/>
            <ac:spMk id="17" creationId="{01E3EB5D-6D49-0C42-AD46-586B885CFE1B}"/>
          </ac:spMkLst>
        </pc:spChg>
        <pc:spChg chg="add mod">
          <ac:chgData name="Kristian Ekenes" userId="64b16a42-4d78-4728-8ef7-2a2b238e9027" providerId="ADAL" clId="{3CB616DF-5CA2-584F-9C2A-0042F3C7F9B1}" dt="2020-06-11T22:59:07.287" v="104" actId="403"/>
          <ac:spMkLst>
            <pc:docMk/>
            <pc:sldMk cId="55714296" sldId="3529"/>
            <ac:spMk id="19" creationId="{8E977B09-AA76-2648-8284-D9C9E0C97739}"/>
          </ac:spMkLst>
        </pc:spChg>
        <pc:spChg chg="add mod">
          <ac:chgData name="Kristian Ekenes" userId="64b16a42-4d78-4728-8ef7-2a2b238e9027" providerId="ADAL" clId="{3CB616DF-5CA2-584F-9C2A-0042F3C7F9B1}" dt="2020-06-11T23:34:25.212" v="418" actId="1076"/>
          <ac:spMkLst>
            <pc:docMk/>
            <pc:sldMk cId="55714296" sldId="3529"/>
            <ac:spMk id="20" creationId="{5B9EC97F-8326-6B46-BC15-BF419661B56F}"/>
          </ac:spMkLst>
        </pc:spChg>
        <pc:grpChg chg="mod">
          <ac:chgData name="Kristian Ekenes" userId="64b16a42-4d78-4728-8ef7-2a2b238e9027" providerId="ADAL" clId="{3CB616DF-5CA2-584F-9C2A-0042F3C7F9B1}" dt="2020-06-11T23:15:08.666" v="404" actId="1076"/>
          <ac:grpSpMkLst>
            <pc:docMk/>
            <pc:sldMk cId="55714296" sldId="3529"/>
            <ac:grpSpMk id="5" creationId="{D83D4014-99FE-CF4F-A23C-F5026DC9184B}"/>
          </ac:grpSpMkLst>
        </pc:grpChg>
        <pc:picChg chg="add del mod">
          <ac:chgData name="Kristian Ekenes" userId="64b16a42-4d78-4728-8ef7-2a2b238e9027" providerId="ADAL" clId="{3CB616DF-5CA2-584F-9C2A-0042F3C7F9B1}" dt="2020-06-11T23:31:18.213" v="407" actId="478"/>
          <ac:picMkLst>
            <pc:docMk/>
            <pc:sldMk cId="55714296" sldId="3529"/>
            <ac:picMk id="3" creationId="{B507DF29-8A14-4349-81F1-5D644195ECA8}"/>
          </ac:picMkLst>
        </pc:picChg>
        <pc:picChg chg="add del mod">
          <ac:chgData name="Kristian Ekenes" userId="64b16a42-4d78-4728-8ef7-2a2b238e9027" providerId="ADAL" clId="{3CB616DF-5CA2-584F-9C2A-0042F3C7F9B1}" dt="2020-06-11T23:31:17.711" v="406" actId="478"/>
          <ac:picMkLst>
            <pc:docMk/>
            <pc:sldMk cId="55714296" sldId="3529"/>
            <ac:picMk id="6" creationId="{D9FB13FD-B970-D64B-8258-9B351C264D1F}"/>
          </ac:picMkLst>
        </pc:picChg>
        <pc:picChg chg="add del mod">
          <ac:chgData name="Kristian Ekenes" userId="64b16a42-4d78-4728-8ef7-2a2b238e9027" providerId="ADAL" clId="{3CB616DF-5CA2-584F-9C2A-0042F3C7F9B1}" dt="2020-06-11T23:34:01.999" v="412" actId="478"/>
          <ac:picMkLst>
            <pc:docMk/>
            <pc:sldMk cId="55714296" sldId="3529"/>
            <ac:picMk id="10" creationId="{5477CD6F-D3AC-4049-A135-287886BD9CEC}"/>
          </ac:picMkLst>
        </pc:picChg>
        <pc:picChg chg="mod">
          <ac:chgData name="Kristian Ekenes" userId="64b16a42-4d78-4728-8ef7-2a2b238e9027" providerId="ADAL" clId="{3CB616DF-5CA2-584F-9C2A-0042F3C7F9B1}" dt="2020-06-11T23:15:02.161" v="403" actId="1076"/>
          <ac:picMkLst>
            <pc:docMk/>
            <pc:sldMk cId="55714296" sldId="3529"/>
            <ac:picMk id="11" creationId="{F711CBB2-FF01-3043-80C4-507AADA05DFF}"/>
          </ac:picMkLst>
        </pc:picChg>
        <pc:picChg chg="add mod">
          <ac:chgData name="Kristian Ekenes" userId="64b16a42-4d78-4728-8ef7-2a2b238e9027" providerId="ADAL" clId="{3CB616DF-5CA2-584F-9C2A-0042F3C7F9B1}" dt="2020-06-11T23:34:18.206" v="417" actId="1076"/>
          <ac:picMkLst>
            <pc:docMk/>
            <pc:sldMk cId="55714296" sldId="3529"/>
            <ac:picMk id="12" creationId="{9D1519B9-FD09-9949-B0F9-1CD69945FFA2}"/>
          </ac:picMkLst>
        </pc:picChg>
        <pc:picChg chg="del mod">
          <ac:chgData name="Kristian Ekenes" userId="64b16a42-4d78-4728-8ef7-2a2b238e9027" providerId="ADAL" clId="{3CB616DF-5CA2-584F-9C2A-0042F3C7F9B1}" dt="2020-06-11T23:31:17.023" v="405" actId="478"/>
          <ac:picMkLst>
            <pc:docMk/>
            <pc:sldMk cId="55714296" sldId="3529"/>
            <ac:picMk id="18" creationId="{3DD807FB-0F74-6E44-B354-2D296FA98410}"/>
          </ac:picMkLst>
        </pc:picChg>
      </pc:sldChg>
      <pc:sldChg chg="addSp delSp modSp add">
        <pc:chgData name="Kristian Ekenes" userId="64b16a42-4d78-4728-8ef7-2a2b238e9027" providerId="ADAL" clId="{3CB616DF-5CA2-584F-9C2A-0042F3C7F9B1}" dt="2020-06-12T00:21:11.511" v="821" actId="1076"/>
        <pc:sldMkLst>
          <pc:docMk/>
          <pc:sldMk cId="2715369762" sldId="3530"/>
        </pc:sldMkLst>
        <pc:spChg chg="add mod">
          <ac:chgData name="Kristian Ekenes" userId="64b16a42-4d78-4728-8ef7-2a2b238e9027" providerId="ADAL" clId="{3CB616DF-5CA2-584F-9C2A-0042F3C7F9B1}" dt="2020-06-12T00:21:07.732" v="820" actId="1076"/>
          <ac:spMkLst>
            <pc:docMk/>
            <pc:sldMk cId="2715369762" sldId="3530"/>
            <ac:spMk id="3" creationId="{C6CD2982-3719-7349-9BFD-F463230795C8}"/>
          </ac:spMkLst>
        </pc:spChg>
        <pc:spChg chg="del mod">
          <ac:chgData name="Kristian Ekenes" userId="64b16a42-4d78-4728-8ef7-2a2b238e9027" providerId="ADAL" clId="{3CB616DF-5CA2-584F-9C2A-0042F3C7F9B1}" dt="2020-06-12T00:17:17.170" v="641" actId="478"/>
          <ac:spMkLst>
            <pc:docMk/>
            <pc:sldMk cId="2715369762" sldId="3530"/>
            <ac:spMk id="4" creationId="{8D420B25-886F-1347-9EE3-14960A407718}"/>
          </ac:spMkLst>
        </pc:spChg>
        <pc:spChg chg="mod">
          <ac:chgData name="Kristian Ekenes" userId="64b16a42-4d78-4728-8ef7-2a2b238e9027" providerId="ADAL" clId="{3CB616DF-5CA2-584F-9C2A-0042F3C7F9B1}" dt="2020-06-12T00:21:11.511" v="821" actId="1076"/>
          <ac:spMkLst>
            <pc:docMk/>
            <pc:sldMk cId="2715369762" sldId="3530"/>
            <ac:spMk id="7" creationId="{FA5DB044-E94A-7F43-87CA-4AF1D0F38D62}"/>
          </ac:spMkLst>
        </pc:spChg>
        <pc:picChg chg="del">
          <ac:chgData name="Kristian Ekenes" userId="64b16a42-4d78-4728-8ef7-2a2b238e9027" providerId="ADAL" clId="{3CB616DF-5CA2-584F-9C2A-0042F3C7F9B1}" dt="2020-06-12T00:17:06.346" v="636" actId="478"/>
          <ac:picMkLst>
            <pc:docMk/>
            <pc:sldMk cId="2715369762" sldId="3530"/>
            <ac:picMk id="2" creationId="{FC863930-A538-1E42-B02F-9373103D4E4D}"/>
          </ac:picMkLst>
        </pc:picChg>
      </pc:sldChg>
      <pc:sldChg chg="add del">
        <pc:chgData name="Kristian Ekenes" userId="64b16a42-4d78-4728-8ef7-2a2b238e9027" providerId="ADAL" clId="{3CB616DF-5CA2-584F-9C2A-0042F3C7F9B1}" dt="2020-06-12T00:17:09.075" v="638"/>
        <pc:sldMkLst>
          <pc:docMk/>
          <pc:sldMk cId="2774512293" sldId="35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4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8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80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52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0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07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9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40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03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81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08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4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6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16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1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06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42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0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51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76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68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33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1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6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1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4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6/11/20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D511-81FC-C24C-BF2F-B856046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59ED92-063B-C94C-91C9-BD39F82FDC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337" y="103348"/>
            <a:ext cx="3407255" cy="106947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72C90E-8ED5-2745-9A2E-6CD92C069D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2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6/11/20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6/11/20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  <p:sldLayoutId id="2147486817" r:id="rId15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developers.arcgis.com/javascript/latest/api-reference/esri-layers-support-FeatureReductionCluster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sri.com/arcgis-blog/products/js-api-arcgis/mapping/how-and-why-to-adjust-size-by-scale-in-web-maps/" TargetMode="Externa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developers.arcgis.com/javascript/latest/sample-code/visualization-sm-classbreaks/live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guide/visualization-best-practices/" TargetMode="External"/><Relationship Id="rId5" Type="http://schemas.openxmlformats.org/officeDocument/2006/relationships/hyperlink" Target="https://developers.arcgis.com/javascript/latest/guide/esri-color-ramps/" TargetMode="External"/><Relationship Id="rId4" Type="http://schemas.openxmlformats.org/officeDocument/2006/relationships/hyperlink" Target="https://developers.arcgis.com/javascript/latest/guide/visualization-overview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evelopers.arcgis.com/javascript/latest/api-reference/esri-symbols-Symbol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sample-code/index.html?search=visualization" TargetMode="External"/><Relationship Id="rId5" Type="http://schemas.openxmlformats.org/officeDocument/2006/relationships/hyperlink" Target="https://developers.arcgis.com/javascript/support/index.html" TargetMode="External"/><Relationship Id="rId4" Type="http://schemas.openxmlformats.org/officeDocument/2006/relationships/hyperlink" Target="https://developers.arcgis.com/javascript/latest/sample-code/get-started-visualization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hyperlink" Target="https://github.com/ekenes/conferences/tree/master/ds-2020/2d-viz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hyperlink" Target="http://esriurl.com/ds2020jsblo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hyperlink" Target="https://www.youtube.com/playlist?list=PLGZUzt4E4O2LC0fQWf4T2iDhMXPi5Gh-_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guide/esri-web-style-symbols-2d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27096-25BB-294D-BA4F-7A819699D70C}"/>
              </a:ext>
            </a:extLst>
          </p:cNvPr>
          <p:cNvGrpSpPr/>
          <p:nvPr/>
        </p:nvGrpSpPr>
        <p:grpSpPr>
          <a:xfrm>
            <a:off x="0" y="0"/>
            <a:ext cx="12192002" cy="6858000"/>
            <a:chOff x="-1" y="0"/>
            <a:chExt cx="12192002" cy="6858000"/>
          </a:xfrm>
        </p:grpSpPr>
        <p:sp>
          <p:nvSpPr>
            <p:cNvPr id="12" name="gradient background1">
              <a:extLst>
                <a:ext uri="{FF2B5EF4-FFF2-40B4-BE49-F238E27FC236}">
                  <a16:creationId xmlns:a16="http://schemas.microsoft.com/office/drawing/2014/main" id="{EDABFA06-C60F-4749-A4FA-050380C7E1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83AF05D-E350-7C46-ABD5-0868AA20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64343" y="567099"/>
              <a:ext cx="2120900" cy="6557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B81CB1-28A6-8D41-9A8C-117092716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179" b="29881"/>
            <a:stretch/>
          </p:blipFill>
          <p:spPr>
            <a:xfrm>
              <a:off x="5241491" y="5223566"/>
              <a:ext cx="6950510" cy="16344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DB40A84-B79E-7046-84CA-B387AC3AC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83" b="69508"/>
            <a:stretch/>
          </p:blipFill>
          <p:spPr>
            <a:xfrm>
              <a:off x="-1" y="5385724"/>
              <a:ext cx="6248133" cy="1472276"/>
            </a:xfrm>
            <a:prstGeom prst="rect">
              <a:avLst/>
            </a:prstGeom>
          </p:spPr>
        </p:pic>
      </p:grp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7279078" y="869646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1200" b="1" i="1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  <a:t>2020 ESRI USER CONFERENCE</a:t>
            </a:r>
            <a:endParaRPr lang="en-US" sz="1200" i="1" dirty="0">
              <a:solidFill>
                <a:schemeClr val="accent4">
                  <a:lumMod val="20000"/>
                  <a:lumOff val="80000"/>
                  <a:alpha val="50000"/>
                </a:schemeClr>
              </a:solidFill>
            </a:endParaRP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5971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D579"/>
                </a:solidFill>
              </a:rPr>
              <a:t>Kristian Ekenes &amp; Jeremy Bartley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59727" cy="914400"/>
          </a:xfrm>
        </p:spPr>
        <p:txBody>
          <a:bodyPr/>
          <a:lstStyle/>
          <a:p>
            <a:pPr algn="l"/>
            <a:r>
              <a:rPr lang="en-US" sz="3600" b="0" dirty="0"/>
              <a:t>ArcGIS API for JavaScript: 2D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421266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48CB4FE-5C42-624D-9AB0-DAC8CE4EE953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3" name="gradient background1">
              <a:extLst>
                <a:ext uri="{FF2B5EF4-FFF2-40B4-BE49-F238E27FC236}">
                  <a16:creationId xmlns:a16="http://schemas.microsoft.com/office/drawing/2014/main" id="{BCF68FAA-AA51-BB48-BB65-3BAE5DDFDD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BBF943A-19A7-1B4E-B822-341D8F46E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45847" y="181496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871740" y="1114780"/>
            <a:ext cx="2492272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8458552" y="693983"/>
            <a:ext cx="3087601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498395" y="3995110"/>
            <a:ext cx="3591019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8809C-5319-594E-8197-C1D7C147B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95" y="4527184"/>
            <a:ext cx="2865617" cy="1825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54576-DF0F-E14B-8878-C09DF7B81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552" y="1212690"/>
            <a:ext cx="3087601" cy="23964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5FB09-486E-1F44-99AA-A2DCFB7AE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7990" y="4501129"/>
            <a:ext cx="2567687" cy="1970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75" y="1611825"/>
            <a:ext cx="3087602" cy="1941613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1AE22FB-6BDD-124D-9312-DCBCAFDA2195}"/>
              </a:ext>
            </a:extLst>
          </p:cNvPr>
          <p:cNvSpPr txBox="1">
            <a:spLocks/>
          </p:cNvSpPr>
          <p:nvPr/>
        </p:nvSpPr>
        <p:spPr>
          <a:xfrm>
            <a:off x="8797988" y="3995110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HeatmapRenderer</a:t>
            </a:r>
            <a:endParaRPr lang="en-US" sz="2400" b="0" dirty="0"/>
          </a:p>
        </p:txBody>
      </p:sp>
      <p:pic>
        <p:nvPicPr>
          <p:cNvPr id="45" name="Picture 44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6EE1C-3255-4847-9FB8-F28A1AF0F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416" y="2770278"/>
            <a:ext cx="4079169" cy="2215411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3220F9E-6B8D-494E-87B8-B77437251405}"/>
              </a:ext>
            </a:extLst>
          </p:cNvPr>
          <p:cNvSpPr txBox="1">
            <a:spLocks/>
          </p:cNvSpPr>
          <p:nvPr/>
        </p:nvSpPr>
        <p:spPr>
          <a:xfrm>
            <a:off x="4693491" y="2262098"/>
            <a:ext cx="3087601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DotDensityRenderer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17514600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E03085E-70E7-7345-AF19-7F3BF7BFAD6A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3" name="gradient background1">
              <a:extLst>
                <a:ext uri="{FF2B5EF4-FFF2-40B4-BE49-F238E27FC236}">
                  <a16:creationId xmlns:a16="http://schemas.microsoft.com/office/drawing/2014/main" id="{826AC85C-E335-B64B-A590-3784C97D59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74774D6-73B5-BA4F-802A-17A7C7E3C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FD579"/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FD579"/>
                </a:solidFill>
              </a:rPr>
              <a:t>For </a:t>
            </a:r>
            <a:r>
              <a:rPr lang="en-US" sz="2800" u="sng" kern="1200" dirty="0">
                <a:solidFill>
                  <a:srgbClr val="FFD579"/>
                </a:solidFill>
              </a:rPr>
              <a:t>numeric</a:t>
            </a:r>
            <a:r>
              <a:rPr lang="en-US" sz="2800" kern="1200" dirty="0">
                <a:solidFill>
                  <a:srgbClr val="FFD579"/>
                </a:solidFill>
              </a:rPr>
              <a:t>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431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1369894-807A-064F-AF85-4A6B2D8247D2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1CFCD6F-5219-BA4A-8A6F-A1EAACDD46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9B3588-5DE8-E643-8248-99E426833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2FA3893-0A5E-1C4F-8468-7CE2A3CBA4CA}"/>
              </a:ext>
            </a:extLst>
          </p:cNvPr>
          <p:cNvSpPr/>
          <p:nvPr/>
        </p:nvSpPr>
        <p:spPr bwMode="auto">
          <a:xfrm>
            <a:off x="1" y="882802"/>
            <a:ext cx="6093326" cy="597519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4914" y="201041"/>
            <a:ext cx="9449828" cy="6550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driven 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D2FA3-C9DD-FA4F-92C6-511A8BD48A01}"/>
              </a:ext>
            </a:extLst>
          </p:cNvPr>
          <p:cNvSpPr/>
          <p:nvPr/>
        </p:nvSpPr>
        <p:spPr>
          <a:xfrm>
            <a:off x="558800" y="1270000"/>
            <a:ext cx="78867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layer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renderer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</a:rPr>
              <a:t>SimpleRenderer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symbol: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</a:rPr>
              <a:t>SimpleMarkerSymbol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style: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"none"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outline: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</a:rPr>
              <a:t>SimpleLineSymbol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  color: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Menlo" panose="020B060903080402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</a:rPr>
              <a:t>rgba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(227, 0, 106)"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  width: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0.5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}),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visualVariables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    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</a:rPr>
              <a:t>SizeVariable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  field: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"INFECTIONS_6_1_2020"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  stops: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"2px"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100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"4px"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1000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"10px"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10000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"50px"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200000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"200px"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]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});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425B8-C9D0-0947-8572-5663C7AA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80" y="880338"/>
            <a:ext cx="6102320" cy="412419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600D15-A210-2840-BAA7-5600C889B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417" y="4258556"/>
            <a:ext cx="1820191" cy="2616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61AA78-9080-5941-BFE5-F8080FA6E9D1}"/>
              </a:ext>
            </a:extLst>
          </p:cNvPr>
          <p:cNvSpPr/>
          <p:nvPr/>
        </p:nvSpPr>
        <p:spPr>
          <a:xfrm>
            <a:off x="0" y="1574800"/>
            <a:ext cx="6093325" cy="1456284"/>
          </a:xfrm>
          <a:prstGeom prst="rect">
            <a:avLst/>
          </a:prstGeom>
          <a:solidFill>
            <a:srgbClr val="EEDC2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4539-EEDE-0F43-A45E-91F7105A89DA}"/>
              </a:ext>
            </a:extLst>
          </p:cNvPr>
          <p:cNvSpPr/>
          <p:nvPr/>
        </p:nvSpPr>
        <p:spPr>
          <a:xfrm>
            <a:off x="0" y="3705214"/>
            <a:ext cx="6093325" cy="333386"/>
          </a:xfrm>
          <a:prstGeom prst="rect">
            <a:avLst/>
          </a:prstGeom>
          <a:solidFill>
            <a:srgbClr val="71B151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9950AF-D859-A243-9C58-D29414951BE8}"/>
              </a:ext>
            </a:extLst>
          </p:cNvPr>
          <p:cNvSpPr/>
          <p:nvPr/>
        </p:nvSpPr>
        <p:spPr>
          <a:xfrm>
            <a:off x="-3645" y="4030729"/>
            <a:ext cx="6093325" cy="1643165"/>
          </a:xfrm>
          <a:prstGeom prst="rect">
            <a:avLst/>
          </a:prstGeom>
          <a:solidFill>
            <a:srgbClr val="2874BC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47973-CC7C-4B4D-83E4-EC5AC2C392BE}"/>
              </a:ext>
            </a:extLst>
          </p:cNvPr>
          <p:cNvSpPr txBox="1"/>
          <p:nvPr/>
        </p:nvSpPr>
        <p:spPr>
          <a:xfrm>
            <a:off x="92913" y="2118276"/>
            <a:ext cx="88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Symbol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3EB40-FB8F-904A-B9CD-02993ABF4801}"/>
              </a:ext>
            </a:extLst>
          </p:cNvPr>
          <p:cNvSpPr txBox="1"/>
          <p:nvPr/>
        </p:nvSpPr>
        <p:spPr>
          <a:xfrm>
            <a:off x="92913" y="3688133"/>
            <a:ext cx="63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D736C-32B2-D748-966C-82329AC642C6}"/>
              </a:ext>
            </a:extLst>
          </p:cNvPr>
          <p:cNvSpPr txBox="1"/>
          <p:nvPr/>
        </p:nvSpPr>
        <p:spPr>
          <a:xfrm>
            <a:off x="92913" y="4400585"/>
            <a:ext cx="895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Size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driven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by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47E59-E093-E54F-B31A-E08C4543A027}"/>
              </a:ext>
            </a:extLst>
          </p:cNvPr>
          <p:cNvSpPr txBox="1"/>
          <p:nvPr/>
        </p:nvSpPr>
        <p:spPr>
          <a:xfrm>
            <a:off x="8832197" y="5577325"/>
            <a:ext cx="2671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 value</a:t>
            </a:r>
          </a:p>
        </p:txBody>
      </p:sp>
    </p:spTree>
    <p:extLst>
      <p:ext uri="{BB962C8B-B14F-4D97-AF65-F5344CB8AC3E}">
        <p14:creationId xmlns:p14="http://schemas.microsoft.com/office/powerpoint/2010/main" val="400803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3BD9E9-1BAF-E146-A5D0-E04FE8650F06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15" name="gradient background1">
              <a:extLst>
                <a:ext uri="{FF2B5EF4-FFF2-40B4-BE49-F238E27FC236}">
                  <a16:creationId xmlns:a16="http://schemas.microsoft.com/office/drawing/2014/main" id="{3EE125BF-FB31-AD49-A8ED-670604740E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8D101A3-1B7D-0541-99CD-3FF8EB3FD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93C3DCE-DA1D-6D46-98C2-07DEFF91ABF4}"/>
              </a:ext>
            </a:extLst>
          </p:cNvPr>
          <p:cNvSpPr/>
          <p:nvPr/>
        </p:nvSpPr>
        <p:spPr bwMode="auto">
          <a:xfrm>
            <a:off x="0" y="882802"/>
            <a:ext cx="6709729" cy="597519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6626C-BC7F-7548-A810-8A053810300F}"/>
              </a:ext>
            </a:extLst>
          </p:cNvPr>
          <p:cNvSpPr/>
          <p:nvPr/>
        </p:nvSpPr>
        <p:spPr>
          <a:xfrm>
            <a:off x="0" y="1358900"/>
            <a:ext cx="6827191" cy="1193800"/>
          </a:xfrm>
          <a:prstGeom prst="rect">
            <a:avLst/>
          </a:prstGeom>
          <a:solidFill>
            <a:srgbClr val="EEDC2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92B4A-1E21-BE4F-B4D3-061D57DB43BF}"/>
              </a:ext>
            </a:extLst>
          </p:cNvPr>
          <p:cNvSpPr/>
          <p:nvPr/>
        </p:nvSpPr>
        <p:spPr>
          <a:xfrm>
            <a:off x="0" y="2933700"/>
            <a:ext cx="6827192" cy="1600200"/>
          </a:xfrm>
          <a:prstGeom prst="rect">
            <a:avLst/>
          </a:prstGeom>
          <a:solidFill>
            <a:srgbClr val="71B151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F2D59B-139A-0649-94E4-1AA5240CD1C7}"/>
              </a:ext>
            </a:extLst>
          </p:cNvPr>
          <p:cNvSpPr/>
          <p:nvPr/>
        </p:nvSpPr>
        <p:spPr>
          <a:xfrm>
            <a:off x="0" y="4724400"/>
            <a:ext cx="6704187" cy="1358900"/>
          </a:xfrm>
          <a:prstGeom prst="rect">
            <a:avLst/>
          </a:prstGeom>
          <a:solidFill>
            <a:srgbClr val="2874BC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8CEFDD-081C-C246-ADD9-2EF2F1DA91DA}"/>
              </a:ext>
            </a:extLst>
          </p:cNvPr>
          <p:cNvSpPr/>
          <p:nvPr/>
        </p:nvSpPr>
        <p:spPr>
          <a:xfrm>
            <a:off x="233039" y="1104900"/>
            <a:ext cx="687343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layer</a:t>
            </a:r>
            <a:r>
              <a:rPr lang="en-US" sz="13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renderer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3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267F99"/>
                </a:solidFill>
                <a:latin typeface="Menlo" panose="020B0609030804020204" pitchFamily="49" charset="0"/>
              </a:rPr>
              <a:t>SimpleRenderer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symbol: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267F99"/>
                </a:solidFill>
                <a:latin typeface="Menlo" panose="020B0609030804020204" pitchFamily="49" charset="0"/>
              </a:rPr>
              <a:t>SimpleFillSymbol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outline: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267F99"/>
                </a:solidFill>
                <a:latin typeface="Menlo" panose="020B0609030804020204" pitchFamily="49" charset="0"/>
              </a:rPr>
              <a:t>SimpleLineSymbol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rgba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(128,128,128,0.4)"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width: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}),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visualVariables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300" dirty="0">
                <a:solidFill>
                  <a:srgbClr val="0000FF"/>
                </a:solidFill>
                <a:latin typeface="Menlo" panose="020B0609030804020204" pitchFamily="49" charset="0"/>
              </a:rPr>
              <a:t>    new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267F99"/>
                </a:solidFill>
                <a:latin typeface="Menlo" panose="020B0609030804020204" pitchFamily="49" charset="0"/>
              </a:rPr>
              <a:t>ColorVariable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</a:t>
            </a:r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valueExpression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`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currentDayValue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= $feature["DAYSTRING_05_31_2020"];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currentDaySplit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= Split(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currentDayValue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, "|");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infections = Number(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currentDaySplit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[0]);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deaths = Number(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currentDaySplit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[1]);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population = $feature.Population_1;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return (infections / population ) * 100000;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`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</a:t>
            </a:r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valueExpressionTitle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`Infections per 100k`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stops: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50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"#edf8fb"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200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"#b3cde3"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500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"#8c96c6"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1000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"#8856a7"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1500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"#810f7c"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]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});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1F53B-0FF9-D043-9027-0D390204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87" y="889307"/>
            <a:ext cx="5487812" cy="3724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007DA7-01C4-8F4D-B0F3-9913882C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88" y="4914900"/>
            <a:ext cx="1816100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B1625-F25C-BD40-8D23-964949F307BA}"/>
              </a:ext>
            </a:extLst>
          </p:cNvPr>
          <p:cNvSpPr txBox="1"/>
          <p:nvPr/>
        </p:nvSpPr>
        <p:spPr>
          <a:xfrm>
            <a:off x="-73156" y="174198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Symbol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18FDB-76DF-AD43-9682-A6FEDA61C192}"/>
              </a:ext>
            </a:extLst>
          </p:cNvPr>
          <p:cNvSpPr txBox="1"/>
          <p:nvPr/>
        </p:nvSpPr>
        <p:spPr>
          <a:xfrm>
            <a:off x="24018" y="354913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864BDF-C5DB-F743-8958-A50F2369D645}"/>
              </a:ext>
            </a:extLst>
          </p:cNvPr>
          <p:cNvSpPr txBox="1"/>
          <p:nvPr/>
        </p:nvSpPr>
        <p:spPr>
          <a:xfrm>
            <a:off x="49441" y="4914900"/>
            <a:ext cx="895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Color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driven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by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E378CF-845B-E047-A190-710536B90830}"/>
              </a:ext>
            </a:extLst>
          </p:cNvPr>
          <p:cNvSpPr txBox="1"/>
          <p:nvPr/>
        </p:nvSpPr>
        <p:spPr>
          <a:xfrm>
            <a:off x="9078760" y="5015180"/>
            <a:ext cx="24095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Arcade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CCE60A-B14C-3E43-A38F-5D94F4517686}"/>
              </a:ext>
            </a:extLst>
          </p:cNvPr>
          <p:cNvSpPr txBox="1">
            <a:spLocks/>
          </p:cNvSpPr>
          <p:nvPr/>
        </p:nvSpPr>
        <p:spPr>
          <a:xfrm>
            <a:off x="304914" y="201041"/>
            <a:ext cx="9449828" cy="6550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driven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549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9BFB91-6E5E-7143-B003-A511926364D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E95A4B48-8D4B-304A-96BB-EC9B4DA3CD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FB7DF6-3BD5-BA4E-B657-05F2593F8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C7272-2D10-D243-B96A-F960A7387F78}"/>
              </a:ext>
            </a:extLst>
          </p:cNvPr>
          <p:cNvSpPr txBox="1"/>
          <p:nvPr/>
        </p:nvSpPr>
        <p:spPr>
          <a:xfrm>
            <a:off x="822734" y="4437692"/>
            <a:ext cx="4431866" cy="52933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4"/>
              </a:rPr>
              <a:t>FeatureReductionCluster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4" name="Picture 3" descr="A picture containing woman, light, holding, girl&#10;&#10;Description automatically generated">
            <a:extLst>
              <a:ext uri="{FF2B5EF4-FFF2-40B4-BE49-F238E27FC236}">
                <a16:creationId xmlns:a16="http://schemas.microsoft.com/office/drawing/2014/main" id="{E09770FE-3AC8-6D40-8BB0-9CE93ADEA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934" y="699526"/>
            <a:ext cx="6108700" cy="554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D1CEB-9ABA-434B-8BD6-F652FEE44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00" y="1910978"/>
            <a:ext cx="4897545" cy="1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823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DED9E08-EFE7-F94D-8575-E5E1985D798A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03BE691D-7BA7-A44A-B4BD-CF802B7B07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0AAEC5-9ED4-5848-B916-B5710CA33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63930-A538-1E42-B02F-9373103D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00" y="1138797"/>
            <a:ext cx="10757262" cy="487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20B25-886F-1347-9EE3-14960A407718}"/>
              </a:ext>
            </a:extLst>
          </p:cNvPr>
          <p:cNvSpPr txBox="1"/>
          <p:nvPr/>
        </p:nvSpPr>
        <p:spPr>
          <a:xfrm>
            <a:off x="2416415" y="6164427"/>
            <a:ext cx="7535832" cy="336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>
                <a:ea typeface="+mn-ea"/>
                <a:cs typeface="+mn-cs"/>
                <a:hlinkClick r:id="rId5"/>
              </a:rPr>
              <a:t>ArcGIS blog: How and why to size symbols by scale in web maps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38820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DED9E08-EFE7-F94D-8575-E5E1985D798A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03BE691D-7BA7-A44A-B4BD-CF802B7B07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0AAEC5-9ED4-5848-B916-B5710CA33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223225" y="111017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CD2982-3719-7349-9BFD-F463230795C8}"/>
              </a:ext>
            </a:extLst>
          </p:cNvPr>
          <p:cNvSpPr/>
          <p:nvPr/>
        </p:nvSpPr>
        <p:spPr>
          <a:xfrm>
            <a:off x="641790" y="305068"/>
            <a:ext cx="1003139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renderer</a:t>
            </a:r>
            <a:r>
              <a:rPr 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visualVariables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= [{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type: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"size"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endParaRPr lang="en-US" sz="16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6A9955"/>
                </a:solidFill>
                <a:latin typeface="Menlo" panose="020B0609030804020204" pitchFamily="49" charset="0"/>
              </a:rPr>
              <a:t> 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field: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"velocity"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minDataValue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maxDataValue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0.5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minSize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type: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"size"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valueExpression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"$</a:t>
            </a:r>
            <a:r>
              <a:rPr lang="en-US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view.scale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stops: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7812500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"12px"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15625000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"8px"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31250000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"6px"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 	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125000000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"2px"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 ]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},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maxSize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type: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"size"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 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valueExpression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"$</a:t>
            </a:r>
            <a:r>
              <a:rPr lang="en-US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view.scale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stops: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7812500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"32px"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15625000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"20px"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31250000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"16px"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 	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125000000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"6px"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}];</a:t>
            </a:r>
            <a:endParaRPr lang="en-US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3697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8ADAAE4-5BDD-5E41-851C-C85D4BF69899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3" name="gradient background1">
              <a:extLst>
                <a:ext uri="{FF2B5EF4-FFF2-40B4-BE49-F238E27FC236}">
                  <a16:creationId xmlns:a16="http://schemas.microsoft.com/office/drawing/2014/main" id="{DC761671-CE24-FC41-BCD7-889806544F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B12EB7-7D6D-684C-B806-F54F154B6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86C27-C58F-F940-8873-322607C1B135}"/>
              </a:ext>
            </a:extLst>
          </p:cNvPr>
          <p:cNvSpPr txBox="1"/>
          <p:nvPr/>
        </p:nvSpPr>
        <p:spPr>
          <a:xfrm>
            <a:off x="335921" y="1355890"/>
            <a:ext cx="3888837" cy="277418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/>
              <a:t>It’s a</a:t>
            </a:r>
            <a:r>
              <a:rPr lang="en-US" sz="2000" dirty="0">
                <a:ea typeface="+mn-ea"/>
                <a:cs typeface="+mn-cs"/>
              </a:rPr>
              <a:t>ll about…</a:t>
            </a:r>
          </a:p>
          <a:p>
            <a:pPr algn="l" eaLnBrk="0" hangingPunct="0"/>
            <a:endParaRPr lang="en-US" sz="14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D579"/>
                </a:solidFill>
                <a:ea typeface="+mn-ea"/>
                <a:cs typeface="+mn-cs"/>
              </a:rPr>
              <a:t>Statistics</a:t>
            </a:r>
            <a:r>
              <a:rPr lang="en-US" sz="2000" dirty="0">
                <a:ea typeface="+mn-ea"/>
                <a:cs typeface="+mn-cs"/>
              </a:rPr>
              <a:t> - </a:t>
            </a:r>
            <a:r>
              <a:rPr lang="en-US" sz="2000" dirty="0"/>
              <a:t>Which breaks/stop points make sense?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D579"/>
                </a:solidFill>
                <a:ea typeface="+mn-ea"/>
                <a:cs typeface="+mn-cs"/>
              </a:rPr>
              <a:t>Color</a:t>
            </a:r>
            <a:r>
              <a:rPr lang="en-US" sz="2000" dirty="0">
                <a:ea typeface="+mn-ea"/>
                <a:cs typeface="+mn-cs"/>
              </a:rPr>
              <a:t> – What colors work best with my </a:t>
            </a:r>
            <a:r>
              <a:rPr lang="en-US" sz="2000" dirty="0" err="1">
                <a:ea typeface="+mn-ea"/>
                <a:cs typeface="+mn-cs"/>
              </a:rPr>
              <a:t>basemap</a:t>
            </a:r>
            <a:r>
              <a:rPr lang="en-US" sz="2000" dirty="0">
                <a:ea typeface="+mn-ea"/>
                <a:cs typeface="+mn-cs"/>
              </a:rPr>
              <a:t>? Should it be above and below or high to low?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FFDD5-C23F-AA49-AB0D-94280C028DC7}"/>
              </a:ext>
            </a:extLst>
          </p:cNvPr>
          <p:cNvSpPr txBox="1"/>
          <p:nvPr/>
        </p:nvSpPr>
        <p:spPr>
          <a:xfrm>
            <a:off x="484618" y="4426328"/>
            <a:ext cx="3562818" cy="4474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4"/>
              </a:rPr>
              <a:t>Class breaks are hard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606" y="1355890"/>
            <a:ext cx="7297373" cy="45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2155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EB24B13-78A0-124F-A4E1-B754CAA0E62C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4" name="gradient background1">
              <a:extLst>
                <a:ext uri="{FF2B5EF4-FFF2-40B4-BE49-F238E27FC236}">
                  <a16:creationId xmlns:a16="http://schemas.microsoft.com/office/drawing/2014/main" id="{4893D36C-5435-BB45-A40C-61579C7A44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9EB41D2-4E62-A449-9D50-43590BD3A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80" y="1363079"/>
            <a:ext cx="7008699" cy="43898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D45D33-83A7-E040-BBE6-8E3E51271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03" y="2148065"/>
            <a:ext cx="4341952" cy="28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7948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3774781-C713-C242-AD2C-575C0BC9D72C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56BEAC74-A5AF-2945-A8A0-870BBF1634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E42DCA-CE02-FD41-B7CA-AA3C44F68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Should I always use Smart Mapping? No!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1585732" y="1678329"/>
            <a:ext cx="8773610" cy="40048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solidFill>
                  <a:srgbClr val="FFD579"/>
                </a:solidFill>
              </a:rPr>
              <a:t>When to use the Smart Mapping APIs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Data exploration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Renderer authoring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Represent unknown statistical data </a:t>
            </a:r>
            <a:r>
              <a:rPr lang="en-US" sz="2000" dirty="0"/>
              <a:t>that updates frequently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Statistic queries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r>
              <a:rPr lang="en-US" sz="2800" dirty="0">
                <a:solidFill>
                  <a:srgbClr val="FFD579"/>
                </a:solidFill>
              </a:rPr>
              <a:t>When </a:t>
            </a:r>
            <a:r>
              <a:rPr lang="en-US" sz="2800" u="sng" dirty="0">
                <a:solidFill>
                  <a:srgbClr val="FFD579"/>
                </a:solidFill>
              </a:rPr>
              <a:t>not</a:t>
            </a:r>
            <a:r>
              <a:rPr lang="en-US" sz="2800" dirty="0">
                <a:solidFill>
                  <a:srgbClr val="FFD579"/>
                </a:solidFill>
              </a:rPr>
              <a:t> to use the Smart Mapping APIs</a:t>
            </a:r>
          </a:p>
          <a:p>
            <a:pPr algn="l" eaLnBrk="0" hangingPunct="0"/>
            <a:endParaRPr lang="en-US" sz="1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know your data well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use standardized colors determined by organization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can author your style in ArcGIS Online or ArcGIS Enterprise portal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Just because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04744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EA88FA8-353C-D84B-9B46-E5E1CDD3A85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65026000-4F94-5A43-A57E-1BBE21217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7A4EC2-30F4-5D46-8C63-8A6B07298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505670"/>
            <a:ext cx="10826496" cy="1846659"/>
          </a:xfrm>
        </p:spPr>
        <p:txBody>
          <a:bodyPr/>
          <a:lstStyle/>
          <a:p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/>
              <a:t>in meaningful ways using the </a:t>
            </a:r>
            <a:br>
              <a:rPr lang="en-US" sz="4000" b="0" dirty="0"/>
            </a:br>
            <a:r>
              <a:rPr lang="en-US" sz="4000" b="0" dirty="0"/>
              <a:t>ArcGIS API for 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0142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ECCE098-C154-2342-AF60-17C76AF101B7}"/>
              </a:ext>
            </a:extLst>
          </p:cNvPr>
          <p:cNvGrpSpPr/>
          <p:nvPr/>
        </p:nvGrpSpPr>
        <p:grpSpPr>
          <a:xfrm>
            <a:off x="1" y="400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12028B74-3899-DC43-AECD-494BB36130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2965819-6B29-AA45-B30A-89B48912A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20313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OK. I shouldn’t use the Smart Mapping APIs... but I still need help with my cartography. What should I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492609" y="2457433"/>
            <a:ext cx="10711545" cy="36887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1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author your style in ArcGIS Online or ArcGIS Enterprise portal and take advantage of everything Smart Mapping has to offer.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Read the </a:t>
            </a:r>
            <a:r>
              <a:rPr lang="en-US" sz="2400" dirty="0">
                <a:hlinkClick r:id="rId4"/>
              </a:rPr>
              <a:t>Data Visualization</a:t>
            </a:r>
            <a:r>
              <a:rPr lang="en-US" sz="2400" dirty="0"/>
              <a:t> guide pages!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5"/>
              </a:rPr>
              <a:t>Esri</a:t>
            </a:r>
            <a:r>
              <a:rPr lang="en-US" sz="2400" dirty="0">
                <a:hlinkClick r:id="rId5"/>
              </a:rPr>
              <a:t> color ramps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Data visualization best practices</a:t>
            </a:r>
            <a:endParaRPr lang="en-US" sz="2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13D47-6045-7846-8528-AF7BAB92D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5722" y="3677695"/>
            <a:ext cx="54864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3313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32670"/>
            <a:ext cx="10843591" cy="738664"/>
          </a:xfrm>
        </p:spPr>
        <p:txBody>
          <a:bodyPr/>
          <a:lstStyle/>
          <a:p>
            <a:r>
              <a:rPr lang="en-US" dirty="0"/>
              <a:t>Multidimensional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10736758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0" y="8910"/>
            <a:ext cx="12192611" cy="6858000"/>
            <a:chOff x="-151081" y="43089"/>
            <a:chExt cx="12192611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50469" y="43089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5000"/>
            </a:blip>
            <a:srcRect l="10269" b="62097"/>
            <a:stretch/>
          </p:blipFill>
          <p:spPr>
            <a:xfrm>
              <a:off x="-151081" y="5462141"/>
              <a:ext cx="5432667" cy="140819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1029796-E54A-F844-A597-FD9F488BBC0D}"/>
              </a:ext>
            </a:extLst>
          </p:cNvPr>
          <p:cNvSpPr/>
          <p:nvPr/>
        </p:nvSpPr>
        <p:spPr>
          <a:xfrm>
            <a:off x="330718" y="1591943"/>
            <a:ext cx="37161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from </a:t>
            </a:r>
            <a:r>
              <a:rPr lang="en-US" dirty="0">
                <a:solidFill>
                  <a:srgbClr val="FFD579"/>
                </a:solidFill>
              </a:rPr>
              <a:t>multivariate viz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 (e.g. temp)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 (e.g. speed)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Rotation (e.g. direction)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Opacity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977B09-AA76-2648-8284-D9C9E0C9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393765"/>
            <a:ext cx="10843591" cy="492443"/>
          </a:xfrm>
        </p:spPr>
        <p:txBody>
          <a:bodyPr/>
          <a:lstStyle/>
          <a:p>
            <a:r>
              <a:rPr lang="en-US" sz="3200" dirty="0"/>
              <a:t>Multidimensional Data Exploration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9EC97F-8326-6B46-BC15-BF419661B56F}"/>
              </a:ext>
            </a:extLst>
          </p:cNvPr>
          <p:cNvSpPr/>
          <p:nvPr/>
        </p:nvSpPr>
        <p:spPr>
          <a:xfrm>
            <a:off x="297193" y="3615569"/>
            <a:ext cx="36332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the rendered variables </a:t>
            </a:r>
            <a:r>
              <a:rPr lang="en-US" dirty="0">
                <a:solidFill>
                  <a:srgbClr val="FFD579"/>
                </a:solidFill>
              </a:rPr>
              <a:t>vary by some other dimension?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cohort (age, income, etc.)</a:t>
            </a:r>
          </a:p>
        </p:txBody>
      </p:sp>
      <p:pic>
        <p:nvPicPr>
          <p:cNvPr id="12" name="Screen Recording 2020-06-11 at 4.32.16 PM" descr="Screen Recording 2020-06-11 at 4.32.16 PM">
            <a:hlinkClick r:id="" action="ppaction://media"/>
            <a:extLst>
              <a:ext uri="{FF2B5EF4-FFF2-40B4-BE49-F238E27FC236}">
                <a16:creationId xmlns:a16="http://schemas.microsoft.com/office/drawing/2014/main" id="{9D1519B9-FD09-9949-B0F9-1CD69945F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2885" y="1099517"/>
            <a:ext cx="8121922" cy="52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4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FBDFDE-67FF-A94D-9857-7023CBE5B712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10" name="gradient background1">
              <a:extLst>
                <a:ext uri="{FF2B5EF4-FFF2-40B4-BE49-F238E27FC236}">
                  <a16:creationId xmlns:a16="http://schemas.microsoft.com/office/drawing/2014/main" id="{B3E9A1E8-BF7A-8248-8777-D1DAAC5BD2FA}"/>
                </a:ext>
              </a:extLst>
            </p:cNvPr>
            <p:cNvSpPr/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9A309B-8B7C-5B46-9302-24E7FDA7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533" t="25020" b="4064"/>
            <a:stretch/>
          </p:blipFill>
          <p:spPr>
            <a:xfrm>
              <a:off x="0" y="0"/>
              <a:ext cx="2879578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80046" y="2585645"/>
            <a:ext cx="4527741" cy="584775"/>
          </a:xfrm>
        </p:spPr>
        <p:txBody>
          <a:bodyPr/>
          <a:lstStyle/>
          <a:p>
            <a:r>
              <a:rPr lang="en-US" dirty="0"/>
              <a:t>COVID-19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2891A34F-5B8E-F345-9CBD-6F58872549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9027" b="90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1CBDE7-C395-DF49-893B-F43021B68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0046" y="3317095"/>
            <a:ext cx="2734289" cy="1015663"/>
          </a:xfrm>
        </p:spPr>
        <p:txBody>
          <a:bodyPr/>
          <a:lstStyle/>
          <a:p>
            <a:r>
              <a:rPr lang="en-US" dirty="0">
                <a:solidFill>
                  <a:srgbClr val="FFD579"/>
                </a:solidFill>
              </a:rPr>
              <a:t>Visualize and explore data from various angles over time</a:t>
            </a:r>
          </a:p>
        </p:txBody>
      </p:sp>
    </p:spTree>
    <p:extLst>
      <p:ext uri="{BB962C8B-B14F-4D97-AF65-F5344CB8AC3E}">
        <p14:creationId xmlns:p14="http://schemas.microsoft.com/office/powerpoint/2010/main" val="102703905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D579"/>
                </a:solidFill>
              </a:rPr>
              <a:t>Section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32237128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D579"/>
                </a:solidFill>
              </a:rPr>
              <a:t>Section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blending</a:t>
            </a:r>
          </a:p>
        </p:txBody>
      </p:sp>
    </p:spTree>
    <p:extLst>
      <p:ext uri="{BB962C8B-B14F-4D97-AF65-F5344CB8AC3E}">
        <p14:creationId xmlns:p14="http://schemas.microsoft.com/office/powerpoint/2010/main" val="407977883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50F23D1-20DD-C349-9CD8-EE1DE63CA9AC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6" name="gradient background1">
              <a:extLst>
                <a:ext uri="{FF2B5EF4-FFF2-40B4-BE49-F238E27FC236}">
                  <a16:creationId xmlns:a16="http://schemas.microsoft.com/office/drawing/2014/main" id="{0BB48F2B-354B-A44A-8783-B821D067CA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0105BEA-C915-234F-80AC-E838A5AB7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23829" y="27284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" action="ppaction://noaction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7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474159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ACA2D12C-0557-4344-AE1C-D9C8BE46692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8" name="gradient background1">
              <a:extLst>
                <a:ext uri="{FF2B5EF4-FFF2-40B4-BE49-F238E27FC236}">
                  <a16:creationId xmlns:a16="http://schemas.microsoft.com/office/drawing/2014/main" id="{5A03078B-C279-D548-B298-5ED9C994E3C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0C5321-C708-7345-A16D-EC0FC078C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18922" y="2451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AF042EDD-BCD2-AD49-AC85-2F9F6A11C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519" y="1531364"/>
            <a:ext cx="6768335" cy="46457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26074-D06B-084F-8177-AB3038240983}"/>
              </a:ext>
            </a:extLst>
          </p:cNvPr>
          <p:cNvSpPr/>
          <p:nvPr/>
        </p:nvSpPr>
        <p:spPr bwMode="auto">
          <a:xfrm>
            <a:off x="2440017" y="3111062"/>
            <a:ext cx="715075" cy="23122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AC1FB1-EB8D-FF42-AD7A-89AA8B285145}"/>
              </a:ext>
            </a:extLst>
          </p:cNvPr>
          <p:cNvSpPr/>
          <p:nvPr/>
        </p:nvSpPr>
        <p:spPr bwMode="auto">
          <a:xfrm>
            <a:off x="2442006" y="4355045"/>
            <a:ext cx="715075" cy="231228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04163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3105A02-56DB-4645-B1B9-92D4474B6862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-16011"/>
            <a:chExt cx="12192002" cy="6858000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7F5BCA98-5E8B-41A0-BAF9-146DD84043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C2FAB4-5AC0-4EE3-8F6C-9138C3B2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r="11179" b="29881"/>
            <a:stretch/>
          </p:blipFill>
          <p:spPr>
            <a:xfrm>
              <a:off x="5241491" y="5206814"/>
              <a:ext cx="6950510" cy="163443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FD1C2DF-B68B-42C5-AEA0-D958D7E93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6183" b="69508"/>
            <a:stretch/>
          </p:blipFill>
          <p:spPr>
            <a:xfrm>
              <a:off x="-1" y="5369713"/>
              <a:ext cx="6248133" cy="147227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A79A6B9-D608-4A0E-B0E3-875495B6B34B}"/>
              </a:ext>
            </a:extLst>
          </p:cNvPr>
          <p:cNvSpPr/>
          <p:nvPr/>
        </p:nvSpPr>
        <p:spPr>
          <a:xfrm>
            <a:off x="317464" y="1056015"/>
            <a:ext cx="3918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venir Next LT Pro" panose="020B0504020202020204" pitchFamily="34" charset="0"/>
              </a:rPr>
              <a:t>http://esriurl.com/ds2020jsblog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2D2F8-7D45-4B79-A74A-7BA458B5760A}"/>
              </a:ext>
            </a:extLst>
          </p:cNvPr>
          <p:cNvSpPr txBox="1"/>
          <p:nvPr/>
        </p:nvSpPr>
        <p:spPr>
          <a:xfrm>
            <a:off x="317464" y="587481"/>
            <a:ext cx="10946167" cy="7368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200" dirty="0">
                <a:latin typeface="Avenir Next LT Pro" panose="020B0504020202020204" pitchFamily="34" charset="0"/>
              </a:rPr>
              <a:t>ArcGIS API for JavaScript  | </a:t>
            </a:r>
            <a:r>
              <a:rPr lang="en-US" sz="2000" dirty="0">
                <a:latin typeface="Avenir Next LT Pro" panose="020B0504020202020204" pitchFamily="34" charset="0"/>
              </a:rPr>
              <a:t>2020 DevSummit Technical Sessions</a:t>
            </a:r>
            <a:endParaRPr lang="en-US" sz="3200" dirty="0"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E91577-7E69-4F9B-88F6-2912DD0DDB6D}"/>
              </a:ext>
            </a:extLst>
          </p:cNvPr>
          <p:cNvSpPr/>
          <p:nvPr/>
        </p:nvSpPr>
        <p:spPr bwMode="auto">
          <a:xfrm>
            <a:off x="-3" y="1688650"/>
            <a:ext cx="12191999" cy="5151333"/>
          </a:xfrm>
          <a:prstGeom prst="rect">
            <a:avLst/>
          </a:prstGeom>
          <a:solidFill>
            <a:srgbClr val="1752B6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028118-9CE0-41AC-9B3C-78B85C48599C}"/>
              </a:ext>
            </a:extLst>
          </p:cNvPr>
          <p:cNvSpPr txBox="1"/>
          <p:nvPr/>
        </p:nvSpPr>
        <p:spPr>
          <a:xfrm>
            <a:off x="427144" y="2483065"/>
            <a:ext cx="3152139" cy="379277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28 videos focused on 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developing with the JS API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Recent/relevant content 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(May 2020)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All tech sessions from 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2020 Esri Developer Summit 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are freely available on YouTube!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</p:txBody>
      </p:sp>
      <p:pic>
        <p:nvPicPr>
          <p:cNvPr id="26" name="Picture 25" descr="A picture containing draw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C5BB2CF-AFD5-44A6-B4AF-F43E0908E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613" y="5134537"/>
            <a:ext cx="1201016" cy="762066"/>
          </a:xfrm>
          <a:prstGeom prst="rect">
            <a:avLst/>
          </a:prstGeom>
        </p:spPr>
      </p:pic>
      <p:pic>
        <p:nvPicPr>
          <p:cNvPr id="30" name="Picture 29">
            <a:hlinkClick r:id="rId7"/>
            <a:extLst>
              <a:ext uri="{FF2B5EF4-FFF2-40B4-BE49-F238E27FC236}">
                <a16:creationId xmlns:a16="http://schemas.microsoft.com/office/drawing/2014/main" id="{45392939-E776-4EA8-A206-0E4A79AE2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636" y="2044105"/>
            <a:ext cx="7886220" cy="6683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67448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1597FE7-7B4E-FD4D-A67D-EA3BC5A4E134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1" y="-16011"/>
            <a:chExt cx="12192002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8C7EC275-5970-1740-93E6-BB9ED0A7BD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728200-F43C-014B-B881-5A8786C0E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r="11179" b="29881"/>
            <a:stretch/>
          </p:blipFill>
          <p:spPr>
            <a:xfrm>
              <a:off x="5241491" y="5206814"/>
              <a:ext cx="6950510" cy="16344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CCAC65-7065-4B4F-891E-FD6575B06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6183" b="69508"/>
            <a:stretch/>
          </p:blipFill>
          <p:spPr>
            <a:xfrm>
              <a:off x="-1" y="5369713"/>
              <a:ext cx="6248133" cy="14722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8C3CC2-2836-8540-82C2-551689D374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42763" y="2670486"/>
            <a:ext cx="4906474" cy="1517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C7A590-9999-EE4E-B5E3-D3578C0822AE}"/>
              </a:ext>
            </a:extLst>
          </p:cNvPr>
          <p:cNvSpPr/>
          <p:nvPr/>
        </p:nvSpPr>
        <p:spPr>
          <a:xfrm>
            <a:off x="0" y="639478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alpha val="60000"/>
                  </a:schemeClr>
                </a:solidFill>
              </a:rPr>
              <a:t>Copyright © 2020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658252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4FD2B-6DC8-624B-9A98-C56C82BC46C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BD7AD7AB-4351-EA47-A2B6-36E10E813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5D5F61-5C8C-6141-9F27-4F876536C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961" y="2813446"/>
            <a:ext cx="6502078" cy="615553"/>
          </a:xfrm>
        </p:spPr>
        <p:txBody>
          <a:bodyPr/>
          <a:lstStyle/>
          <a:p>
            <a:r>
              <a:rPr lang="en-US" sz="4000" b="0" dirty="0"/>
              <a:t>One visualization cannot tell the whole 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26585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D579"/>
                </a:solidFill>
              </a:rPr>
              <a:t>Renderers, Symbols, 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372929226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A1B92F0-84E6-F341-BE60-A8A72FF0F5F2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A7391C05-FE41-F442-9488-725E89946E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3EF84CC-DBF6-E449-AEEF-6AC1B3918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E167659-083A-9F4D-BE35-7AAA7E3B2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009" y="1829350"/>
            <a:ext cx="4916391" cy="3406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5C64CA-A9DD-AE46-B211-835E59A4A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750" y="1818682"/>
            <a:ext cx="4906647" cy="3419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B3F560-3A61-A346-9FF5-1235B4C5D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585" y="1791868"/>
            <a:ext cx="4937209" cy="3430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1A7F7-763B-0948-AFEE-6231B95F6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138" y="1748727"/>
            <a:ext cx="5687225" cy="3499830"/>
          </a:xfrm>
          <a:prstGeom prst="rect">
            <a:avLst/>
          </a:prstGeom>
        </p:spPr>
      </p:pic>
      <p:pic>
        <p:nvPicPr>
          <p:cNvPr id="14" name="Picture 13" descr="A picture containing cake, table, plate, green&#10;&#10;Description automatically generated">
            <a:extLst>
              <a:ext uri="{FF2B5EF4-FFF2-40B4-BE49-F238E27FC236}">
                <a16:creationId xmlns:a16="http://schemas.microsoft.com/office/drawing/2014/main" id="{E8407D8D-2FEB-F24A-A28A-85775195C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7620" y="1743602"/>
            <a:ext cx="5782850" cy="34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4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1C246-5004-A84A-A74E-4120D9379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591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EE88A1E-A389-6343-BA87-0A6C34431100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3" name="gradient background1">
              <a:extLst>
                <a:ext uri="{FF2B5EF4-FFF2-40B4-BE49-F238E27FC236}">
                  <a16:creationId xmlns:a16="http://schemas.microsoft.com/office/drawing/2014/main" id="{F157AB4A-625A-4849-8ECD-9340DDE322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7C24F74-D34C-9141-B208-E54B562C1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31727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35822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D579"/>
                </a:solidFill>
              </a:rPr>
              <a:t>based on geometry type</a:t>
            </a:r>
            <a:endParaRPr lang="en-US" sz="2800" b="0" dirty="0">
              <a:solidFill>
                <a:srgbClr val="FFD579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392490" y="456123"/>
            <a:ext cx="3422212" cy="5734433"/>
          </a:xfrm>
          <a:prstGeom prst="rect">
            <a:avLst/>
          </a:prstGeom>
          <a:noFill/>
        </p:spPr>
        <p:txBody>
          <a:bodyPr vert="horz" lIns="0" tIns="0" rIns="0" bIns="0" numCol="1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 err="1"/>
              <a:t>SimpleFillSymbol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WebStyleSymbol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CIMSymbol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SimpleLineSymbol</a:t>
            </a:r>
            <a:endParaRPr lang="en-US" sz="24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84" y="5344593"/>
            <a:ext cx="1695559" cy="1270932"/>
          </a:xfrm>
          <a:prstGeom prst="rect">
            <a:avLst/>
          </a:prstGeom>
          <a:ln w="76200">
            <a:solidFill>
              <a:srgbClr val="91D900"/>
            </a:solidFill>
          </a:ln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51" y="2184217"/>
            <a:ext cx="1685906" cy="1205710"/>
          </a:xfrm>
          <a:prstGeom prst="rect">
            <a:avLst/>
          </a:prstGeom>
          <a:ln w="76200">
            <a:solidFill>
              <a:srgbClr val="DC4B00"/>
            </a:solidFill>
          </a:ln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160896" y="4128277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797077" y="5870022"/>
            <a:ext cx="1310321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846497" y="2503664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55" y="3773807"/>
            <a:ext cx="1685906" cy="1210079"/>
          </a:xfrm>
          <a:prstGeom prst="rect">
            <a:avLst/>
          </a:prstGeom>
          <a:ln w="76200">
            <a:solidFill>
              <a:srgbClr val="DADC00"/>
            </a:solidFill>
          </a:ln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562C17ED-A874-9B41-9C90-CD834B2AF035}"/>
              </a:ext>
            </a:extLst>
          </p:cNvPr>
          <p:cNvSpPr/>
          <p:nvPr/>
        </p:nvSpPr>
        <p:spPr bwMode="auto">
          <a:xfrm>
            <a:off x="7776080" y="317279"/>
            <a:ext cx="840475" cy="5356864"/>
          </a:xfrm>
          <a:prstGeom prst="leftBracket">
            <a:avLst/>
          </a:prstGeom>
          <a:ln w="76200">
            <a:solidFill>
              <a:srgbClr val="DC4B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Bracket 103">
            <a:extLst>
              <a:ext uri="{FF2B5EF4-FFF2-40B4-BE49-F238E27FC236}">
                <a16:creationId xmlns:a16="http://schemas.microsoft.com/office/drawing/2014/main" id="{4344C6FE-C49D-8548-AC53-AC53C1AD257D}"/>
              </a:ext>
            </a:extLst>
          </p:cNvPr>
          <p:cNvSpPr/>
          <p:nvPr/>
        </p:nvSpPr>
        <p:spPr bwMode="auto">
          <a:xfrm>
            <a:off x="8198061" y="2312276"/>
            <a:ext cx="418494" cy="3361867"/>
          </a:xfrm>
          <a:prstGeom prst="leftBracket">
            <a:avLst/>
          </a:prstGeom>
          <a:ln w="76200">
            <a:solidFill>
              <a:srgbClr val="DADC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Bracket 104">
            <a:extLst>
              <a:ext uri="{FF2B5EF4-FFF2-40B4-BE49-F238E27FC236}">
                <a16:creationId xmlns:a16="http://schemas.microsoft.com/office/drawing/2014/main" id="{C70E9BEE-957F-1C4F-B4F1-F0D84F67CF21}"/>
              </a:ext>
            </a:extLst>
          </p:cNvPr>
          <p:cNvSpPr/>
          <p:nvPr/>
        </p:nvSpPr>
        <p:spPr bwMode="auto">
          <a:xfrm>
            <a:off x="8152072" y="6134534"/>
            <a:ext cx="418494" cy="528634"/>
          </a:xfrm>
          <a:prstGeom prst="leftBracket">
            <a:avLst/>
          </a:prstGeom>
          <a:ln w="76200">
            <a:solidFill>
              <a:srgbClr val="91D9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C57E91-B80B-0745-BF5E-82AE6ABE5BB8}"/>
              </a:ext>
            </a:extLst>
          </p:cNvPr>
          <p:cNvCxnSpPr>
            <a:stCxn id="14" idx="3"/>
          </p:cNvCxnSpPr>
          <p:nvPr/>
        </p:nvCxnSpPr>
        <p:spPr bwMode="auto">
          <a:xfrm>
            <a:off x="4079057" y="2787072"/>
            <a:ext cx="3697023" cy="9916"/>
          </a:xfrm>
          <a:prstGeom prst="line">
            <a:avLst/>
          </a:prstGeom>
          <a:noFill/>
          <a:ln w="76200" cap="flat" cmpd="sng" algn="ctr">
            <a:solidFill>
              <a:srgbClr val="DC4B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17A3E-ABE0-AC49-80A7-270C33A98A47}"/>
              </a:ext>
            </a:extLst>
          </p:cNvPr>
          <p:cNvCxnSpPr>
            <a:cxnSpLocks/>
          </p:cNvCxnSpPr>
          <p:nvPr/>
        </p:nvCxnSpPr>
        <p:spPr bwMode="auto">
          <a:xfrm>
            <a:off x="4092761" y="4357540"/>
            <a:ext cx="4105300" cy="0"/>
          </a:xfrm>
          <a:prstGeom prst="line">
            <a:avLst/>
          </a:prstGeom>
          <a:noFill/>
          <a:ln w="76200" cap="flat" cmpd="sng" algn="ctr">
            <a:solidFill>
              <a:srgbClr val="DAD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96C792-E4FB-3B48-8C55-340DE4BCF9C6}"/>
              </a:ext>
            </a:extLst>
          </p:cNvPr>
          <p:cNvCxnSpPr>
            <a:cxnSpLocks/>
            <a:endCxn id="105" idx="1"/>
          </p:cNvCxnSpPr>
          <p:nvPr/>
        </p:nvCxnSpPr>
        <p:spPr bwMode="auto">
          <a:xfrm>
            <a:off x="4077943" y="6367230"/>
            <a:ext cx="4074129" cy="31621"/>
          </a:xfrm>
          <a:prstGeom prst="line">
            <a:avLst/>
          </a:prstGeom>
          <a:noFill/>
          <a:ln w="76200" cap="flat" cmpd="sng" algn="ctr">
            <a:solidFill>
              <a:srgbClr val="91D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6987414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383C1B5-2C67-6D49-A80C-C33AB867D6E8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3" name="gradient background1">
              <a:extLst>
                <a:ext uri="{FF2B5EF4-FFF2-40B4-BE49-F238E27FC236}">
                  <a16:creationId xmlns:a16="http://schemas.microsoft.com/office/drawing/2014/main" id="{1988C4FC-CF37-9247-8FB2-783B234B82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8FD4ABC-EC08-EC49-920A-0DA9FE824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28422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Web Style Symbols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8EB9EE2-9E3E-AE4E-8D60-5DAD091D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872" y="1668141"/>
            <a:ext cx="5993252" cy="3316910"/>
          </a:xfrm>
          <a:prstGeom prst="rect">
            <a:avLst/>
          </a:prstGeom>
        </p:spPr>
      </p:pic>
      <p:pic>
        <p:nvPicPr>
          <p:cNvPr id="14" name="Picture 13" descr="A picture containing black, sign, holding, red&#10;&#10;Description automatically generated">
            <a:extLst>
              <a:ext uri="{FF2B5EF4-FFF2-40B4-BE49-F238E27FC236}">
                <a16:creationId xmlns:a16="http://schemas.microsoft.com/office/drawing/2014/main" id="{FC030761-FB6C-B040-883B-E6776BEAC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998" y="5276655"/>
            <a:ext cx="5969000" cy="14351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B66DEBA-3900-E042-BA73-53D4952D6EF3}"/>
              </a:ext>
            </a:extLst>
          </p:cNvPr>
          <p:cNvSpPr txBox="1"/>
          <p:nvPr/>
        </p:nvSpPr>
        <p:spPr>
          <a:xfrm>
            <a:off x="653646" y="1536227"/>
            <a:ext cx="1963498" cy="5067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600" dirty="0">
                <a:ea typeface="+mn-ea"/>
                <a:cs typeface="+mn-cs"/>
                <a:hlinkClick r:id="rId6"/>
              </a:rPr>
              <a:t>2d styles</a:t>
            </a:r>
            <a:endParaRPr lang="en-US" sz="3600" dirty="0"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606216-F719-6845-A0C8-8CD8CB7E48FD}"/>
              </a:ext>
            </a:extLst>
          </p:cNvPr>
          <p:cNvSpPr txBox="1"/>
          <p:nvPr/>
        </p:nvSpPr>
        <p:spPr>
          <a:xfrm>
            <a:off x="667552" y="2414416"/>
            <a:ext cx="4514732" cy="366125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/>
              <a:t>Cartographic Information Model (CIM)</a:t>
            </a:r>
          </a:p>
          <a:p>
            <a:pPr algn="l" eaLnBrk="0" hangingPunct="0"/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/>
              <a:t>Vectors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Scalable</a:t>
            </a:r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Multi</a:t>
            </a:r>
            <a:r>
              <a:rPr lang="en-US" sz="2800" dirty="0"/>
              <a:t>-layer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Overrides</a:t>
            </a:r>
          </a:p>
        </p:txBody>
      </p:sp>
    </p:spTree>
    <p:extLst>
      <p:ext uri="{BB962C8B-B14F-4D97-AF65-F5344CB8AC3E}">
        <p14:creationId xmlns:p14="http://schemas.microsoft.com/office/powerpoint/2010/main" val="15147245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65BD1-F228-4140-82E2-FB8E0B821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8919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581296-uc-2020-ppt-template-tech.pptx" id="{60DBDB5A-9FE0-7348-B5AE-B9F3F373D66C}" vid="{3B792339-1ED8-6040-91B4-B9B5FA32AA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C2B7276C0B5D4A837E2EDB8F1C81B9" ma:contentTypeVersion="3" ma:contentTypeDescription="Create a new document." ma:contentTypeScope="" ma:versionID="92ca629888aa92e6c4176ec3fbf0ccd3">
  <xsd:schema xmlns:xsd="http://www.w3.org/2001/XMLSchema" xmlns:xs="http://www.w3.org/2001/XMLSchema" xmlns:p="http://schemas.microsoft.com/office/2006/metadata/properties" xmlns:ns2="7bf179ae-b82a-440a-8955-ff71ca7a8db4" targetNamespace="http://schemas.microsoft.com/office/2006/metadata/properties" ma:root="true" ma:fieldsID="70e77886d64fd500400033eefcd59d62" ns2:_="">
    <xsd:import namespace="7bf179ae-b82a-440a-8955-ff71ca7a8d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f179ae-b82a-440a-8955-ff71ca7a8d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7bf179ae-b82a-440a-8955-ff71ca7a8db4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D1D2998-C8F6-497D-8B90-3D4407061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f179ae-b82a-440a-8955-ff71ca7a8d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1031</Words>
  <Application>Microsoft Macintosh PowerPoint</Application>
  <PresentationFormat>Widescreen</PresentationFormat>
  <Paragraphs>252</Paragraphs>
  <Slides>29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Lucida Grande</vt:lpstr>
      <vt:lpstr>Menlo</vt:lpstr>
      <vt:lpstr>Esri_Corporate_Template-Dark</vt:lpstr>
      <vt:lpstr>ArcGIS API for JavaScript: 2D Visualization</vt:lpstr>
      <vt:lpstr>Discover how to visualize geodata  in meaningful ways using the  ArcGIS API for JavaScript</vt:lpstr>
      <vt:lpstr>One visualization cannot tell the whole story</vt:lpstr>
      <vt:lpstr>API Overview</vt:lpstr>
      <vt:lpstr>What can we visualize?</vt:lpstr>
      <vt:lpstr>Symbols</vt:lpstr>
      <vt:lpstr>PowerPoint Presentation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Mapping</vt:lpstr>
      <vt:lpstr>Smart Mapping</vt:lpstr>
      <vt:lpstr>PowerPoint Presentation</vt:lpstr>
      <vt:lpstr>PowerPoint Presentation</vt:lpstr>
      <vt:lpstr>Multidimensional Data Exploration</vt:lpstr>
      <vt:lpstr>Multidimensional Data Exploration</vt:lpstr>
      <vt:lpstr>COVID-19</vt:lpstr>
      <vt:lpstr>Performance Improvements</vt:lpstr>
      <vt:lpstr>Layer blending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Ekenes</dc:creator>
  <cp:lastModifiedBy/>
  <cp:revision>1</cp:revision>
  <cp:lastPrinted>2019-04-30T20:56:12Z</cp:lastPrinted>
  <dcterms:created xsi:type="dcterms:W3CDTF">2020-06-04T17:48:05Z</dcterms:created>
  <dcterms:modified xsi:type="dcterms:W3CDTF">2020-06-12T01:03:57Z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0x0101000EC2B7276C0B5D4A837E2EDB8F1C81B9</vt:lpwstr>
  </property>
</Properties>
</file>